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</p:sldMasterIdLst>
  <p:notesMasterIdLst>
    <p:notesMasterId r:id="rId53"/>
  </p:notesMasterIdLst>
  <p:sldIdLst>
    <p:sldId id="257" r:id="rId3"/>
    <p:sldId id="279" r:id="rId4"/>
    <p:sldId id="294" r:id="rId5"/>
    <p:sldId id="283" r:id="rId6"/>
    <p:sldId id="285" r:id="rId7"/>
    <p:sldId id="284" r:id="rId8"/>
    <p:sldId id="258" r:id="rId9"/>
    <p:sldId id="259" r:id="rId10"/>
    <p:sldId id="260" r:id="rId11"/>
    <p:sldId id="261" r:id="rId12"/>
    <p:sldId id="286" r:id="rId13"/>
    <p:sldId id="287" r:id="rId14"/>
    <p:sldId id="273" r:id="rId15"/>
    <p:sldId id="288" r:id="rId16"/>
    <p:sldId id="275" r:id="rId17"/>
    <p:sldId id="276" r:id="rId18"/>
    <p:sldId id="277" r:id="rId19"/>
    <p:sldId id="278" r:id="rId20"/>
    <p:sldId id="289" r:id="rId21"/>
    <p:sldId id="290" r:id="rId22"/>
    <p:sldId id="291" r:id="rId23"/>
    <p:sldId id="292" r:id="rId24"/>
    <p:sldId id="293" r:id="rId25"/>
    <p:sldId id="304" r:id="rId26"/>
    <p:sldId id="303" r:id="rId27"/>
    <p:sldId id="305" r:id="rId28"/>
    <p:sldId id="307" r:id="rId29"/>
    <p:sldId id="302" r:id="rId30"/>
    <p:sldId id="296" r:id="rId31"/>
    <p:sldId id="297" r:id="rId32"/>
    <p:sldId id="298" r:id="rId33"/>
    <p:sldId id="282" r:id="rId34"/>
    <p:sldId id="300" r:id="rId35"/>
    <p:sldId id="301" r:id="rId36"/>
    <p:sldId id="262" r:id="rId37"/>
    <p:sldId id="310" r:id="rId38"/>
    <p:sldId id="281" r:id="rId39"/>
    <p:sldId id="309" r:id="rId40"/>
    <p:sldId id="263" r:id="rId41"/>
    <p:sldId id="308" r:id="rId42"/>
    <p:sldId id="264" r:id="rId43"/>
    <p:sldId id="265" r:id="rId44"/>
    <p:sldId id="268" r:id="rId45"/>
    <p:sldId id="311" r:id="rId46"/>
    <p:sldId id="269" r:id="rId47"/>
    <p:sldId id="270" r:id="rId48"/>
    <p:sldId id="271" r:id="rId49"/>
    <p:sldId id="272" r:id="rId50"/>
    <p:sldId id="312" r:id="rId51"/>
    <p:sldId id="280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C29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81C3D0-67C9-4E6A-A7F0-A5CD418BCE3E}" v="5692" dt="2018-07-13T11:53:31.5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>
        <p:scale>
          <a:sx n="103" d="100"/>
          <a:sy n="103" d="100"/>
        </p:scale>
        <p:origin x="678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Perry" userId="ef84a1ce0da1a7ed" providerId="LiveId" clId="{4481C3D0-67C9-4E6A-A7F0-A5CD418BCE3E}"/>
    <pc:docChg chg="undo redo custSel mod addSld delSld modSld sldOrd modMainMaster">
      <pc:chgData name="Michael Perry" userId="ef84a1ce0da1a7ed" providerId="LiveId" clId="{4481C3D0-67C9-4E6A-A7F0-A5CD418BCE3E}" dt="2018-07-13T11:53:31.504" v="5667" actId="1076"/>
      <pc:docMkLst>
        <pc:docMk/>
      </pc:docMkLst>
      <pc:sldChg chg="addSp delSp">
        <pc:chgData name="Michael Perry" userId="ef84a1ce0da1a7ed" providerId="LiveId" clId="{4481C3D0-67C9-4E6A-A7F0-A5CD418BCE3E}" dt="2018-07-11T01:54:03.965" v="1117"/>
        <pc:sldMkLst>
          <pc:docMk/>
          <pc:sldMk cId="3932356430" sldId="258"/>
        </pc:sldMkLst>
        <pc:picChg chg="add del">
          <ac:chgData name="Michael Perry" userId="ef84a1ce0da1a7ed" providerId="LiveId" clId="{4481C3D0-67C9-4E6A-A7F0-A5CD418BCE3E}" dt="2018-07-11T01:54:03.965" v="1117"/>
          <ac:picMkLst>
            <pc:docMk/>
            <pc:sldMk cId="3932356430" sldId="258"/>
            <ac:picMk id="3" creationId="{E17BC28D-38DF-4863-9A39-6E2FD4A3690C}"/>
          </ac:picMkLst>
        </pc:picChg>
      </pc:sldChg>
      <pc:sldChg chg="addSp delSp modSp add ord modAnim">
        <pc:chgData name="Michael Perry" userId="ef84a1ce0da1a7ed" providerId="LiveId" clId="{4481C3D0-67C9-4E6A-A7F0-A5CD418BCE3E}" dt="2018-07-13T03:08:18.304" v="5193" actId="14100"/>
        <pc:sldMkLst>
          <pc:docMk/>
          <pc:sldMk cId="2663662582" sldId="262"/>
        </pc:sldMkLst>
        <pc:spChg chg="mod">
          <ac:chgData name="Michael Perry" userId="ef84a1ce0da1a7ed" providerId="LiveId" clId="{4481C3D0-67C9-4E6A-A7F0-A5CD418BCE3E}" dt="2018-07-05T02:31:48.875" v="20" actId="20577"/>
          <ac:spMkLst>
            <pc:docMk/>
            <pc:sldMk cId="2663662582" sldId="262"/>
            <ac:spMk id="2" creationId="{93BCD0E1-5F5C-4494-A935-556042DB7CDC}"/>
          </ac:spMkLst>
        </pc:spChg>
        <pc:spChg chg="mod">
          <ac:chgData name="Michael Perry" userId="ef84a1ce0da1a7ed" providerId="LiveId" clId="{4481C3D0-67C9-4E6A-A7F0-A5CD418BCE3E}" dt="2018-07-05T02:36:54.635" v="343" actId="1076"/>
          <ac:spMkLst>
            <pc:docMk/>
            <pc:sldMk cId="2663662582" sldId="262"/>
            <ac:spMk id="3" creationId="{F0D27A16-5F38-4495-81BC-C5B8C8F7BE27}"/>
          </ac:spMkLst>
        </pc:spChg>
        <pc:spChg chg="mod">
          <ac:chgData name="Michael Perry" userId="ef84a1ce0da1a7ed" providerId="LiveId" clId="{4481C3D0-67C9-4E6A-A7F0-A5CD418BCE3E}" dt="2018-07-13T03:08:18.304" v="5193" actId="14100"/>
          <ac:spMkLst>
            <pc:docMk/>
            <pc:sldMk cId="2663662582" sldId="262"/>
            <ac:spMk id="4" creationId="{A6038B9F-013B-423C-B3C9-F0E45046F524}"/>
          </ac:spMkLst>
        </pc:spChg>
        <pc:spChg chg="add mod">
          <ac:chgData name="Michael Perry" userId="ef84a1ce0da1a7ed" providerId="LiveId" clId="{4481C3D0-67C9-4E6A-A7F0-A5CD418BCE3E}" dt="2018-07-05T02:36:50.922" v="342" actId="1076"/>
          <ac:spMkLst>
            <pc:docMk/>
            <pc:sldMk cId="2663662582" sldId="262"/>
            <ac:spMk id="5" creationId="{D456B63D-86AD-4DFA-8F2B-C4AA90BFAACC}"/>
          </ac:spMkLst>
        </pc:spChg>
        <pc:spChg chg="add del mod">
          <ac:chgData name="Michael Perry" userId="ef84a1ce0da1a7ed" providerId="LiveId" clId="{4481C3D0-67C9-4E6A-A7F0-A5CD418BCE3E}" dt="2018-07-05T02:39:46.561" v="347" actId="1440"/>
          <ac:spMkLst>
            <pc:docMk/>
            <pc:sldMk cId="2663662582" sldId="262"/>
            <ac:spMk id="6" creationId="{91B8CDE4-4150-4693-8E82-BDB33CAB7EEF}"/>
          </ac:spMkLst>
        </pc:spChg>
        <pc:picChg chg="add mod modCrop">
          <ac:chgData name="Michael Perry" userId="ef84a1ce0da1a7ed" providerId="LiveId" clId="{4481C3D0-67C9-4E6A-A7F0-A5CD418BCE3E}" dt="2018-07-05T02:40:28.856" v="352" actId="732"/>
          <ac:picMkLst>
            <pc:docMk/>
            <pc:sldMk cId="2663662582" sldId="262"/>
            <ac:picMk id="7" creationId="{4A357FB1-B148-4355-B671-E68DC16D5797}"/>
          </ac:picMkLst>
        </pc:picChg>
        <pc:picChg chg="add mod">
          <ac:chgData name="Michael Perry" userId="ef84a1ce0da1a7ed" providerId="LiveId" clId="{4481C3D0-67C9-4E6A-A7F0-A5CD418BCE3E}" dt="2018-07-05T02:41:32.609" v="354" actId="1076"/>
          <ac:picMkLst>
            <pc:docMk/>
            <pc:sldMk cId="2663662582" sldId="262"/>
            <ac:picMk id="8" creationId="{1152B9D6-EA77-4556-9E3F-C1DEA62E7AA9}"/>
          </ac:picMkLst>
        </pc:picChg>
        <pc:picChg chg="add mod">
          <ac:chgData name="Michael Perry" userId="ef84a1ce0da1a7ed" providerId="LiveId" clId="{4481C3D0-67C9-4E6A-A7F0-A5CD418BCE3E}" dt="2018-07-05T02:42:27.352" v="356" actId="1076"/>
          <ac:picMkLst>
            <pc:docMk/>
            <pc:sldMk cId="2663662582" sldId="262"/>
            <ac:picMk id="9" creationId="{B399EBA9-EAAB-4118-AD32-85D61609D4B4}"/>
          </ac:picMkLst>
        </pc:picChg>
        <pc:picChg chg="add mod">
          <ac:chgData name="Michael Perry" userId="ef84a1ce0da1a7ed" providerId="LiveId" clId="{4481C3D0-67C9-4E6A-A7F0-A5CD418BCE3E}" dt="2018-07-05T02:43:03.092" v="358" actId="1076"/>
          <ac:picMkLst>
            <pc:docMk/>
            <pc:sldMk cId="2663662582" sldId="262"/>
            <ac:picMk id="10" creationId="{710F5891-0870-48B9-A84C-E400042A502A}"/>
          </ac:picMkLst>
        </pc:picChg>
      </pc:sldChg>
      <pc:sldChg chg="addSp delSp modSp add mod setBg">
        <pc:chgData name="Michael Perry" userId="ef84a1ce0da1a7ed" providerId="LiveId" clId="{4481C3D0-67C9-4E6A-A7F0-A5CD418BCE3E}" dt="2018-07-05T02:58:34.424" v="446" actId="20577"/>
        <pc:sldMkLst>
          <pc:docMk/>
          <pc:sldMk cId="3155313222" sldId="263"/>
        </pc:sldMkLst>
        <pc:spChg chg="mod ord">
          <ac:chgData name="Michael Perry" userId="ef84a1ce0da1a7ed" providerId="LiveId" clId="{4481C3D0-67C9-4E6A-A7F0-A5CD418BCE3E}" dt="2018-07-05T02:58:34.424" v="446" actId="20577"/>
          <ac:spMkLst>
            <pc:docMk/>
            <pc:sldMk cId="3155313222" sldId="263"/>
            <ac:spMk id="2" creationId="{D4222F65-CEAB-4CDD-BCDE-2F2004D258DF}"/>
          </ac:spMkLst>
        </pc:spChg>
        <pc:spChg chg="add del">
          <ac:chgData name="Michael Perry" userId="ef84a1ce0da1a7ed" providerId="LiveId" clId="{4481C3D0-67C9-4E6A-A7F0-A5CD418BCE3E}" dt="2018-07-05T02:52:50.329" v="388" actId="26606"/>
          <ac:spMkLst>
            <pc:docMk/>
            <pc:sldMk cId="3155313222" sldId="263"/>
            <ac:spMk id="81" creationId="{1A189DC8-23DC-4F46-A52D-B931F9910CCA}"/>
          </ac:spMkLst>
        </pc:spChg>
        <pc:spChg chg="add del">
          <ac:chgData name="Michael Perry" userId="ef84a1ce0da1a7ed" providerId="LiveId" clId="{4481C3D0-67C9-4E6A-A7F0-A5CD418BCE3E}" dt="2018-07-05T02:52:50.329" v="388" actId="26606"/>
          <ac:spMkLst>
            <pc:docMk/>
            <pc:sldMk cId="3155313222" sldId="263"/>
            <ac:spMk id="4100" creationId="{6B25638D-3D06-41D1-8060-4D2707C60AE8}"/>
          </ac:spMkLst>
        </pc:spChg>
        <pc:spChg chg="add del">
          <ac:chgData name="Michael Perry" userId="ef84a1ce0da1a7ed" providerId="LiveId" clId="{4481C3D0-67C9-4E6A-A7F0-A5CD418BCE3E}" dt="2018-07-05T02:53:01.864" v="392" actId="26606"/>
          <ac:spMkLst>
            <pc:docMk/>
            <pc:sldMk cId="3155313222" sldId="263"/>
            <ac:spMk id="4105" creationId="{6B25638D-3D06-41D1-8060-4D2707C60AE8}"/>
          </ac:spMkLst>
        </pc:spChg>
        <pc:grpChg chg="add del">
          <ac:chgData name="Michael Perry" userId="ef84a1ce0da1a7ed" providerId="LiveId" clId="{4481C3D0-67C9-4E6A-A7F0-A5CD418BCE3E}" dt="2018-07-05T02:52:45.380" v="386" actId="26606"/>
          <ac:grpSpMkLst>
            <pc:docMk/>
            <pc:sldMk cId="3155313222" sldId="263"/>
            <ac:grpSpMk id="71" creationId="{A030695F-0E8E-4F69-B37A-CE035769417B}"/>
          </ac:grpSpMkLst>
        </pc:grpChg>
        <pc:grpChg chg="add del">
          <ac:chgData name="Michael Perry" userId="ef84a1ce0da1a7ed" providerId="LiveId" clId="{4481C3D0-67C9-4E6A-A7F0-A5CD418BCE3E}" dt="2018-07-05T02:52:50.329" v="388" actId="26606"/>
          <ac:grpSpMkLst>
            <pc:docMk/>
            <pc:sldMk cId="3155313222" sldId="263"/>
            <ac:grpSpMk id="77" creationId="{5D1966CC-AECE-4F40-BC95-0A6EF85C9C01}"/>
          </ac:grpSpMkLst>
        </pc:grpChg>
        <pc:grpChg chg="add del">
          <ac:chgData name="Michael Perry" userId="ef84a1ce0da1a7ed" providerId="LiveId" clId="{4481C3D0-67C9-4E6A-A7F0-A5CD418BCE3E}" dt="2018-07-05T02:52:57.024" v="390" actId="26606"/>
          <ac:grpSpMkLst>
            <pc:docMk/>
            <pc:sldMk cId="3155313222" sldId="263"/>
            <ac:grpSpMk id="4102" creationId="{A030695F-0E8E-4F69-B37A-CE035769417B}"/>
          </ac:grpSpMkLst>
        </pc:grpChg>
        <pc:grpChg chg="add del">
          <ac:chgData name="Michael Perry" userId="ef84a1ce0da1a7ed" providerId="LiveId" clId="{4481C3D0-67C9-4E6A-A7F0-A5CD418BCE3E}" dt="2018-07-05T02:54:07.756" v="396" actId="26606"/>
          <ac:grpSpMkLst>
            <pc:docMk/>
            <pc:sldMk cId="3155313222" sldId="263"/>
            <ac:grpSpMk id="4109" creationId="{A030695F-0E8E-4F69-B37A-CE035769417B}"/>
          </ac:grpSpMkLst>
        </pc:grpChg>
        <pc:picChg chg="add del">
          <ac:chgData name="Michael Perry" userId="ef84a1ce0da1a7ed" providerId="LiveId" clId="{4481C3D0-67C9-4E6A-A7F0-A5CD418BCE3E}" dt="2018-07-05T02:52:50.329" v="388" actId="26606"/>
          <ac:picMkLst>
            <pc:docMk/>
            <pc:sldMk cId="3155313222" sldId="263"/>
            <ac:picMk id="73" creationId="{8161BB1E-0062-4056-AB94-121EF614D5FB}"/>
          </ac:picMkLst>
        </pc:picChg>
        <pc:picChg chg="add mod">
          <ac:chgData name="Michael Perry" userId="ef84a1ce0da1a7ed" providerId="LiveId" clId="{4481C3D0-67C9-4E6A-A7F0-A5CD418BCE3E}" dt="2018-07-05T02:54:12.964" v="397" actId="1440"/>
          <ac:picMkLst>
            <pc:docMk/>
            <pc:sldMk cId="3155313222" sldId="263"/>
            <ac:picMk id="4098" creationId="{E5BEC649-F392-4D99-AE9C-EC4DE1D2BFCD}"/>
          </ac:picMkLst>
        </pc:picChg>
        <pc:picChg chg="add del">
          <ac:chgData name="Michael Perry" userId="ef84a1ce0da1a7ed" providerId="LiveId" clId="{4481C3D0-67C9-4E6A-A7F0-A5CD418BCE3E}" dt="2018-07-05T02:53:01.864" v="392" actId="26606"/>
          <ac:picMkLst>
            <pc:docMk/>
            <pc:sldMk cId="3155313222" sldId="263"/>
            <ac:picMk id="4106" creationId="{8161BB1E-0062-4056-AB94-121EF614D5FB}"/>
          </ac:picMkLst>
        </pc:picChg>
        <pc:cxnChg chg="add del">
          <ac:chgData name="Michael Perry" userId="ef84a1ce0da1a7ed" providerId="LiveId" clId="{4481C3D0-67C9-4E6A-A7F0-A5CD418BCE3E}" dt="2018-07-05T02:52:50.329" v="388" actId="26606"/>
          <ac:cxnSpMkLst>
            <pc:docMk/>
            <pc:sldMk cId="3155313222" sldId="263"/>
            <ac:cxnSpMk id="75" creationId="{8FBC01E2-D629-4319-B5CB-BFA461B8CF30}"/>
          </ac:cxnSpMkLst>
        </pc:cxnChg>
        <pc:cxnChg chg="add del">
          <ac:chgData name="Michael Perry" userId="ef84a1ce0da1a7ed" providerId="LiveId" clId="{4481C3D0-67C9-4E6A-A7F0-A5CD418BCE3E}" dt="2018-07-05T02:53:01.864" v="392" actId="26606"/>
          <ac:cxnSpMkLst>
            <pc:docMk/>
            <pc:sldMk cId="3155313222" sldId="263"/>
            <ac:cxnSpMk id="4107" creationId="{8FBC01E2-D629-4319-B5CB-BFA461B8CF30}"/>
          </ac:cxnSpMkLst>
        </pc:cxnChg>
      </pc:sldChg>
      <pc:sldChg chg="addSp delSp modSp add mod setBg">
        <pc:chgData name="Michael Perry" userId="ef84a1ce0da1a7ed" providerId="LiveId" clId="{4481C3D0-67C9-4E6A-A7F0-A5CD418BCE3E}" dt="2018-07-05T03:12:52.065" v="472" actId="20577"/>
        <pc:sldMkLst>
          <pc:docMk/>
          <pc:sldMk cId="845611462" sldId="264"/>
        </pc:sldMkLst>
        <pc:spChg chg="mod ord">
          <ac:chgData name="Michael Perry" userId="ef84a1ce0da1a7ed" providerId="LiveId" clId="{4481C3D0-67C9-4E6A-A7F0-A5CD418BCE3E}" dt="2018-07-05T03:12:52.065" v="472" actId="20577"/>
          <ac:spMkLst>
            <pc:docMk/>
            <pc:sldMk cId="845611462" sldId="264"/>
            <ac:spMk id="2" creationId="{0EDC5F18-44BC-4335-A80D-BF232234E806}"/>
          </ac:spMkLst>
        </pc:spChg>
        <pc:picChg chg="add del mod">
          <ac:chgData name="Michael Perry" userId="ef84a1ce0da1a7ed" providerId="LiveId" clId="{4481C3D0-67C9-4E6A-A7F0-A5CD418BCE3E}" dt="2018-07-05T03:12:00.487" v="457" actId="20577"/>
          <ac:picMkLst>
            <pc:docMk/>
            <pc:sldMk cId="845611462" sldId="264"/>
            <ac:picMk id="4" creationId="{20C84FF5-8031-4DE7-8B12-498D0C24A37B}"/>
          </ac:picMkLst>
        </pc:picChg>
        <pc:picChg chg="add mod">
          <ac:chgData name="Michael Perry" userId="ef84a1ce0da1a7ed" providerId="LiveId" clId="{4481C3D0-67C9-4E6A-A7F0-A5CD418BCE3E}" dt="2018-07-05T03:12:13.214" v="460" actId="1440"/>
          <ac:picMkLst>
            <pc:docMk/>
            <pc:sldMk cId="845611462" sldId="264"/>
            <ac:picMk id="5" creationId="{E5BDE542-F820-4401-A598-40021D827368}"/>
          </ac:picMkLst>
        </pc:picChg>
      </pc:sldChg>
      <pc:sldChg chg="addSp delSp modSp add mod modTransition setBg delAnim modAnim">
        <pc:chgData name="Michael Perry" userId="ef84a1ce0da1a7ed" providerId="LiveId" clId="{4481C3D0-67C9-4E6A-A7F0-A5CD418BCE3E}" dt="2018-07-13T11:45:00.114" v="5596" actId="478"/>
        <pc:sldMkLst>
          <pc:docMk/>
          <pc:sldMk cId="3671669332" sldId="265"/>
        </pc:sldMkLst>
        <pc:spChg chg="add del">
          <ac:chgData name="Michael Perry" userId="ef84a1ce0da1a7ed" providerId="LiveId" clId="{4481C3D0-67C9-4E6A-A7F0-A5CD418BCE3E}" dt="2018-07-05T03:13:16.299" v="476" actId="26606"/>
          <ac:spMkLst>
            <pc:docMk/>
            <pc:sldMk cId="3671669332" sldId="265"/>
            <ac:spMk id="7" creationId="{F1176DA6-4BBF-42A4-9C94-E6613CCD6B37}"/>
          </ac:spMkLst>
        </pc:spChg>
        <pc:spChg chg="add del">
          <ac:chgData name="Michael Perry" userId="ef84a1ce0da1a7ed" providerId="LiveId" clId="{4481C3D0-67C9-4E6A-A7F0-A5CD418BCE3E}" dt="2018-07-05T03:13:16.299" v="476" actId="26606"/>
          <ac:spMkLst>
            <pc:docMk/>
            <pc:sldMk cId="3671669332" sldId="265"/>
            <ac:spMk id="9" creationId="{99AAB0AE-172B-4FB4-80C2-86CD6B824220}"/>
          </ac:spMkLst>
        </pc:spChg>
        <pc:spChg chg="add">
          <ac:chgData name="Michael Perry" userId="ef84a1ce0da1a7ed" providerId="LiveId" clId="{4481C3D0-67C9-4E6A-A7F0-A5CD418BCE3E}" dt="2018-07-05T03:13:16.311" v="477" actId="26606"/>
          <ac:spMkLst>
            <pc:docMk/>
            <pc:sldMk cId="3671669332" sldId="265"/>
            <ac:spMk id="11" creationId="{3A992E1B-AAEE-4435-8F48-8C88BE5510B2}"/>
          </ac:spMkLst>
        </pc:spChg>
        <pc:spChg chg="add">
          <ac:chgData name="Michael Perry" userId="ef84a1ce0da1a7ed" providerId="LiveId" clId="{4481C3D0-67C9-4E6A-A7F0-A5CD418BCE3E}" dt="2018-07-05T03:13:16.311" v="477" actId="26606"/>
          <ac:spMkLst>
            <pc:docMk/>
            <pc:sldMk cId="3671669332" sldId="265"/>
            <ac:spMk id="12" creationId="{476C2E52-E592-4F3F-BC13-5BD8518E2EBF}"/>
          </ac:spMkLst>
        </pc:spChg>
        <pc:picChg chg="add mod">
          <ac:chgData name="Michael Perry" userId="ef84a1ce0da1a7ed" providerId="LiveId" clId="{4481C3D0-67C9-4E6A-A7F0-A5CD418BCE3E}" dt="2018-07-05T03:13:23.292" v="478" actId="27614"/>
          <ac:picMkLst>
            <pc:docMk/>
            <pc:sldMk cId="3671669332" sldId="265"/>
            <ac:picMk id="2" creationId="{82D2E2F5-CBDC-4301-861D-F681F138592D}"/>
          </ac:picMkLst>
        </pc:picChg>
        <pc:picChg chg="add del mod">
          <ac:chgData name="Michael Perry" userId="ef84a1ce0da1a7ed" providerId="LiveId" clId="{4481C3D0-67C9-4E6A-A7F0-A5CD418BCE3E}" dt="2018-07-13T11:45:00.114" v="5596" actId="478"/>
          <ac:picMkLst>
            <pc:docMk/>
            <pc:sldMk cId="3671669332" sldId="265"/>
            <ac:picMk id="3" creationId="{15CB7584-D719-4A6A-BEA2-C27078599636}"/>
          </ac:picMkLst>
        </pc:picChg>
      </pc:sldChg>
      <pc:sldChg chg="addSp delSp modSp add del mod modTransition setBg">
        <pc:chgData name="Michael Perry" userId="ef84a1ce0da1a7ed" providerId="LiveId" clId="{4481C3D0-67C9-4E6A-A7F0-A5CD418BCE3E}" dt="2018-07-13T11:45:04.430" v="5597" actId="2696"/>
        <pc:sldMkLst>
          <pc:docMk/>
          <pc:sldMk cId="1445175791" sldId="266"/>
        </pc:sldMkLst>
        <pc:spChg chg="add del">
          <ac:chgData name="Michael Perry" userId="ef84a1ce0da1a7ed" providerId="LiveId" clId="{4481C3D0-67C9-4E6A-A7F0-A5CD418BCE3E}" dt="2018-07-05T03:19:58.978" v="496" actId="26606"/>
          <ac:spMkLst>
            <pc:docMk/>
            <pc:sldMk cId="1445175791" sldId="266"/>
            <ac:spMk id="7" creationId="{3A992E1B-AAEE-4435-8F48-8C88BE5510B2}"/>
          </ac:spMkLst>
        </pc:spChg>
        <pc:spChg chg="add del">
          <ac:chgData name="Michael Perry" userId="ef84a1ce0da1a7ed" providerId="LiveId" clId="{4481C3D0-67C9-4E6A-A7F0-A5CD418BCE3E}" dt="2018-07-05T03:19:58.978" v="496" actId="26606"/>
          <ac:spMkLst>
            <pc:docMk/>
            <pc:sldMk cId="1445175791" sldId="266"/>
            <ac:spMk id="9" creationId="{476C2E52-E592-4F3F-BC13-5BD8518E2EBF}"/>
          </ac:spMkLst>
        </pc:spChg>
        <pc:picChg chg="add mod">
          <ac:chgData name="Michael Perry" userId="ef84a1ce0da1a7ed" providerId="LiveId" clId="{4481C3D0-67C9-4E6A-A7F0-A5CD418BCE3E}" dt="2018-07-05T03:20:23.685" v="499" actId="1076"/>
          <ac:picMkLst>
            <pc:docMk/>
            <pc:sldMk cId="1445175791" sldId="266"/>
            <ac:picMk id="2" creationId="{CB0AF6DE-731B-41F3-A2EE-FE04544AB49B}"/>
          </ac:picMkLst>
        </pc:picChg>
      </pc:sldChg>
      <pc:sldChg chg="modSp add del ord modAnim">
        <pc:chgData name="Michael Perry" userId="ef84a1ce0da1a7ed" providerId="LiveId" clId="{4481C3D0-67C9-4E6A-A7F0-A5CD418BCE3E}" dt="2018-07-13T11:45:06.314" v="5598" actId="2696"/>
        <pc:sldMkLst>
          <pc:docMk/>
          <pc:sldMk cId="2027642616" sldId="267"/>
        </pc:sldMkLst>
        <pc:picChg chg="mod">
          <ac:chgData name="Michael Perry" userId="ef84a1ce0da1a7ed" providerId="LiveId" clId="{4481C3D0-67C9-4E6A-A7F0-A5CD418BCE3E}" dt="2018-07-05T03:24:39.648" v="517" actId="2085"/>
          <ac:picMkLst>
            <pc:docMk/>
            <pc:sldMk cId="2027642616" sldId="267"/>
            <ac:picMk id="3" creationId="{15CB7584-D719-4A6A-BEA2-C27078599636}"/>
          </ac:picMkLst>
        </pc:picChg>
      </pc:sldChg>
      <pc:sldChg chg="add ord modTransition">
        <pc:chgData name="Michael Perry" userId="ef84a1ce0da1a7ed" providerId="LiveId" clId="{4481C3D0-67C9-4E6A-A7F0-A5CD418BCE3E}" dt="2018-07-05T03:26:50.776" v="527" actId="1440"/>
        <pc:sldMkLst>
          <pc:docMk/>
          <pc:sldMk cId="1158485146" sldId="268"/>
        </pc:sldMkLst>
      </pc:sldChg>
      <pc:sldChg chg="addSp delSp modSp add">
        <pc:chgData name="Michael Perry" userId="ef84a1ce0da1a7ed" providerId="LiveId" clId="{4481C3D0-67C9-4E6A-A7F0-A5CD418BCE3E}" dt="2018-07-06T02:21:38.728" v="556" actId="1440"/>
        <pc:sldMkLst>
          <pc:docMk/>
          <pc:sldMk cId="2145761375" sldId="269"/>
        </pc:sldMkLst>
        <pc:spChg chg="mod">
          <ac:chgData name="Michael Perry" userId="ef84a1ce0da1a7ed" providerId="LiveId" clId="{4481C3D0-67C9-4E6A-A7F0-A5CD418BCE3E}" dt="2018-07-06T02:21:29.343" v="555" actId="1076"/>
          <ac:spMkLst>
            <pc:docMk/>
            <pc:sldMk cId="2145761375" sldId="269"/>
            <ac:spMk id="2" creationId="{3A011D0A-74CA-414A-82CC-C02C6AAAE59D}"/>
          </ac:spMkLst>
        </pc:spChg>
        <pc:spChg chg="add del">
          <ac:chgData name="Michael Perry" userId="ef84a1ce0da1a7ed" providerId="LiveId" clId="{4481C3D0-67C9-4E6A-A7F0-A5CD418BCE3E}" dt="2018-07-06T02:17:20.236" v="552" actId="1440"/>
          <ac:spMkLst>
            <pc:docMk/>
            <pc:sldMk cId="2145761375" sldId="269"/>
            <ac:spMk id="3" creationId="{B03572C8-A073-4D3F-A1D9-595F252CC045}"/>
          </ac:spMkLst>
        </pc:spChg>
        <pc:picChg chg="add mod">
          <ac:chgData name="Michael Perry" userId="ef84a1ce0da1a7ed" providerId="LiveId" clId="{4481C3D0-67C9-4E6A-A7F0-A5CD418BCE3E}" dt="2018-07-06T02:21:38.728" v="556" actId="1440"/>
          <ac:picMkLst>
            <pc:docMk/>
            <pc:sldMk cId="2145761375" sldId="269"/>
            <ac:picMk id="4" creationId="{F0BCB26E-6E82-4F64-A00F-67BC2D0E38F7}"/>
          </ac:picMkLst>
        </pc:picChg>
      </pc:sldChg>
      <pc:sldChg chg="addSp modSp add mod modTransition setBg">
        <pc:chgData name="Michael Perry" userId="ef84a1ce0da1a7ed" providerId="LiveId" clId="{4481C3D0-67C9-4E6A-A7F0-A5CD418BCE3E}" dt="2018-07-06T02:23:22.294" v="572" actId="1440"/>
        <pc:sldMkLst>
          <pc:docMk/>
          <pc:sldMk cId="4045038923" sldId="270"/>
        </pc:sldMkLst>
        <pc:picChg chg="add mod">
          <ac:chgData name="Michael Perry" userId="ef84a1ce0da1a7ed" providerId="LiveId" clId="{4481C3D0-67C9-4E6A-A7F0-A5CD418BCE3E}" dt="2018-07-06T02:22:55.179" v="564" actId="14100"/>
          <ac:picMkLst>
            <pc:docMk/>
            <pc:sldMk cId="4045038923" sldId="270"/>
            <ac:picMk id="2" creationId="{197D80F3-78D1-4663-A535-3693BB0EB913}"/>
          </ac:picMkLst>
        </pc:picChg>
      </pc:sldChg>
      <pc:sldChg chg="modSp add modTransition">
        <pc:chgData name="Michael Perry" userId="ef84a1ce0da1a7ed" providerId="LiveId" clId="{4481C3D0-67C9-4E6A-A7F0-A5CD418BCE3E}" dt="2018-07-06T02:23:22.294" v="572" actId="1440"/>
        <pc:sldMkLst>
          <pc:docMk/>
          <pc:sldMk cId="1957702471" sldId="271"/>
        </pc:sldMkLst>
        <pc:picChg chg="mod">
          <ac:chgData name="Michael Perry" userId="ef84a1ce0da1a7ed" providerId="LiveId" clId="{4481C3D0-67C9-4E6A-A7F0-A5CD418BCE3E}" dt="2018-07-06T02:23:04.381" v="566" actId="1076"/>
          <ac:picMkLst>
            <pc:docMk/>
            <pc:sldMk cId="1957702471" sldId="271"/>
            <ac:picMk id="2" creationId="{197D80F3-78D1-4663-A535-3693BB0EB913}"/>
          </ac:picMkLst>
        </pc:picChg>
      </pc:sldChg>
      <pc:sldChg chg="add ord modTransition">
        <pc:chgData name="Michael Perry" userId="ef84a1ce0da1a7ed" providerId="LiveId" clId="{4481C3D0-67C9-4E6A-A7F0-A5CD418BCE3E}" dt="2018-07-06T02:23:22.294" v="572" actId="1440"/>
        <pc:sldMkLst>
          <pc:docMk/>
          <pc:sldMk cId="3711957592" sldId="272"/>
        </pc:sldMkLst>
      </pc:sldChg>
      <pc:sldChg chg="addSp delSp modSp add modAnim">
        <pc:chgData name="Michael Perry" userId="ef84a1ce0da1a7ed" providerId="LiveId" clId="{4481C3D0-67C9-4E6A-A7F0-A5CD418BCE3E}" dt="2018-07-11T19:26:42.707" v="2604" actId="20577"/>
        <pc:sldMkLst>
          <pc:docMk/>
          <pc:sldMk cId="1432139571" sldId="273"/>
        </pc:sldMkLst>
        <pc:spChg chg="mod">
          <ac:chgData name="Michael Perry" userId="ef84a1ce0da1a7ed" providerId="LiveId" clId="{4481C3D0-67C9-4E6A-A7F0-A5CD418BCE3E}" dt="2018-07-06T02:48:50.502" v="604" actId="20577"/>
          <ac:spMkLst>
            <pc:docMk/>
            <pc:sldMk cId="1432139571" sldId="273"/>
            <ac:spMk id="2" creationId="{A7C40186-C358-4019-8EA8-52AF0F096A0B}"/>
          </ac:spMkLst>
        </pc:spChg>
        <pc:spChg chg="mod">
          <ac:chgData name="Michael Perry" userId="ef84a1ce0da1a7ed" providerId="LiveId" clId="{4481C3D0-67C9-4E6A-A7F0-A5CD418BCE3E}" dt="2018-07-06T03:09:35.522" v="843" actId="1076"/>
          <ac:spMkLst>
            <pc:docMk/>
            <pc:sldMk cId="1432139571" sldId="273"/>
            <ac:spMk id="3" creationId="{F2F79517-C419-42D6-8E0F-D51152F4A588}"/>
          </ac:spMkLst>
        </pc:spChg>
        <pc:spChg chg="mod">
          <ac:chgData name="Michael Perry" userId="ef84a1ce0da1a7ed" providerId="LiveId" clId="{4481C3D0-67C9-4E6A-A7F0-A5CD418BCE3E}" dt="2018-07-06T03:09:35.522" v="843" actId="1076"/>
          <ac:spMkLst>
            <pc:docMk/>
            <pc:sldMk cId="1432139571" sldId="273"/>
            <ac:spMk id="4" creationId="{1776EF40-B42B-4C58-A594-62F20CC6A649}"/>
          </ac:spMkLst>
        </pc:spChg>
        <pc:spChg chg="mod">
          <ac:chgData name="Michael Perry" userId="ef84a1ce0da1a7ed" providerId="LiveId" clId="{4481C3D0-67C9-4E6A-A7F0-A5CD418BCE3E}" dt="2018-07-11T19:25:24.178" v="2596" actId="1076"/>
          <ac:spMkLst>
            <pc:docMk/>
            <pc:sldMk cId="1432139571" sldId="273"/>
            <ac:spMk id="5" creationId="{73383C4B-0A8F-401F-8670-24C724FC8CA3}"/>
          </ac:spMkLst>
        </pc:spChg>
        <pc:spChg chg="mod">
          <ac:chgData name="Michael Perry" userId="ef84a1ce0da1a7ed" providerId="LiveId" clId="{4481C3D0-67C9-4E6A-A7F0-A5CD418BCE3E}" dt="2018-07-11T19:25:24.178" v="2596" actId="1076"/>
          <ac:spMkLst>
            <pc:docMk/>
            <pc:sldMk cId="1432139571" sldId="273"/>
            <ac:spMk id="6" creationId="{2B13DDB6-12EC-454F-8813-EBE9D29666D6}"/>
          </ac:spMkLst>
        </pc:spChg>
        <pc:spChg chg="add mod ord">
          <ac:chgData name="Michael Perry" userId="ef84a1ce0da1a7ed" providerId="LiveId" clId="{4481C3D0-67C9-4E6A-A7F0-A5CD418BCE3E}" dt="2018-07-11T19:24:46.550" v="2593" actId="167"/>
          <ac:spMkLst>
            <pc:docMk/>
            <pc:sldMk cId="1432139571" sldId="273"/>
            <ac:spMk id="7" creationId="{3E0F933F-B168-4C2D-A550-4271F9B06180}"/>
          </ac:spMkLst>
        </pc:spChg>
        <pc:spChg chg="add mod ord">
          <ac:chgData name="Michael Perry" userId="ef84a1ce0da1a7ed" providerId="LiveId" clId="{4481C3D0-67C9-4E6A-A7F0-A5CD418BCE3E}" dt="2018-07-11T19:24:46.550" v="2593" actId="167"/>
          <ac:spMkLst>
            <pc:docMk/>
            <pc:sldMk cId="1432139571" sldId="273"/>
            <ac:spMk id="8" creationId="{64A54A73-DC52-4C87-B964-2D2FA7C43CD9}"/>
          </ac:spMkLst>
        </pc:spChg>
        <pc:spChg chg="add del mod">
          <ac:chgData name="Michael Perry" userId="ef84a1ce0da1a7ed" providerId="LiveId" clId="{4481C3D0-67C9-4E6A-A7F0-A5CD418BCE3E}" dt="2018-07-11T19:24:54.804" v="2594" actId="478"/>
          <ac:spMkLst>
            <pc:docMk/>
            <pc:sldMk cId="1432139571" sldId="273"/>
            <ac:spMk id="9" creationId="{E078446F-22D4-4A6F-B318-2F7F4A184ECC}"/>
          </ac:spMkLst>
        </pc:spChg>
        <pc:spChg chg="add del mod">
          <ac:chgData name="Michael Perry" userId="ef84a1ce0da1a7ed" providerId="LiveId" clId="{4481C3D0-67C9-4E6A-A7F0-A5CD418BCE3E}" dt="2018-07-11T19:24:54.804" v="2594" actId="478"/>
          <ac:spMkLst>
            <pc:docMk/>
            <pc:sldMk cId="1432139571" sldId="273"/>
            <ac:spMk id="10" creationId="{9592AD04-71E5-4ED8-A858-273234B1329A}"/>
          </ac:spMkLst>
        </pc:spChg>
        <pc:spChg chg="add mod">
          <ac:chgData name="Michael Perry" userId="ef84a1ce0da1a7ed" providerId="LiveId" clId="{4481C3D0-67C9-4E6A-A7F0-A5CD418BCE3E}" dt="2018-07-11T19:26:42.707" v="2604" actId="20577"/>
          <ac:spMkLst>
            <pc:docMk/>
            <pc:sldMk cId="1432139571" sldId="273"/>
            <ac:spMk id="11" creationId="{30C02D03-2B43-4F89-90E3-181A13153883}"/>
          </ac:spMkLst>
        </pc:spChg>
      </pc:sldChg>
      <pc:sldChg chg="delSp modSp add">
        <pc:chgData name="Michael Perry" userId="ef84a1ce0da1a7ed" providerId="LiveId" clId="{4481C3D0-67C9-4E6A-A7F0-A5CD418BCE3E}" dt="2018-07-06T03:13:58.893" v="1014" actId="1076"/>
        <pc:sldMkLst>
          <pc:docMk/>
          <pc:sldMk cId="281643516" sldId="275"/>
        </pc:sldMkLst>
        <pc:spChg chg="mod">
          <ac:chgData name="Michael Perry" userId="ef84a1ce0da1a7ed" providerId="LiveId" clId="{4481C3D0-67C9-4E6A-A7F0-A5CD418BCE3E}" dt="2018-07-06T03:09:51.775" v="862" actId="20577"/>
          <ac:spMkLst>
            <pc:docMk/>
            <pc:sldMk cId="281643516" sldId="275"/>
            <ac:spMk id="2" creationId="{A7C40186-C358-4019-8EA8-52AF0F096A0B}"/>
          </ac:spMkLst>
        </pc:spChg>
        <pc:spChg chg="mod">
          <ac:chgData name="Michael Perry" userId="ef84a1ce0da1a7ed" providerId="LiveId" clId="{4481C3D0-67C9-4E6A-A7F0-A5CD418BCE3E}" dt="2018-07-06T03:13:58.893" v="1014" actId="1076"/>
          <ac:spMkLst>
            <pc:docMk/>
            <pc:sldMk cId="281643516" sldId="275"/>
            <ac:spMk id="3" creationId="{F2F79517-C419-42D6-8E0F-D51152F4A588}"/>
          </ac:spMkLst>
        </pc:spChg>
        <pc:spChg chg="mod">
          <ac:chgData name="Michael Perry" userId="ef84a1ce0da1a7ed" providerId="LiveId" clId="{4481C3D0-67C9-4E6A-A7F0-A5CD418BCE3E}" dt="2018-07-06T03:13:58.893" v="1014" actId="1076"/>
          <ac:spMkLst>
            <pc:docMk/>
            <pc:sldMk cId="281643516" sldId="275"/>
            <ac:spMk id="4" creationId="{1776EF40-B42B-4C58-A594-62F20CC6A649}"/>
          </ac:spMkLst>
        </pc:spChg>
        <pc:spChg chg="mod">
          <ac:chgData name="Michael Perry" userId="ef84a1ce0da1a7ed" providerId="LiveId" clId="{4481C3D0-67C9-4E6A-A7F0-A5CD418BCE3E}" dt="2018-07-06T03:13:58.893" v="1014" actId="1076"/>
          <ac:spMkLst>
            <pc:docMk/>
            <pc:sldMk cId="281643516" sldId="275"/>
            <ac:spMk id="5" creationId="{73383C4B-0A8F-401F-8670-24C724FC8CA3}"/>
          </ac:spMkLst>
        </pc:spChg>
        <pc:spChg chg="mod">
          <ac:chgData name="Michael Perry" userId="ef84a1ce0da1a7ed" providerId="LiveId" clId="{4481C3D0-67C9-4E6A-A7F0-A5CD418BCE3E}" dt="2018-07-06T03:13:58.893" v="1014" actId="1076"/>
          <ac:spMkLst>
            <pc:docMk/>
            <pc:sldMk cId="281643516" sldId="275"/>
            <ac:spMk id="6" creationId="{2B13DDB6-12EC-454F-8813-EBE9D29666D6}"/>
          </ac:spMkLst>
        </pc:spChg>
        <pc:spChg chg="del">
          <ac:chgData name="Michael Perry" userId="ef84a1ce0da1a7ed" providerId="LiveId" clId="{4481C3D0-67C9-4E6A-A7F0-A5CD418BCE3E}" dt="2018-07-06T03:11:22.311" v="884" actId="478"/>
          <ac:spMkLst>
            <pc:docMk/>
            <pc:sldMk cId="281643516" sldId="275"/>
            <ac:spMk id="7" creationId="{3E0F933F-B168-4C2D-A550-4271F9B06180}"/>
          </ac:spMkLst>
        </pc:spChg>
        <pc:spChg chg="del">
          <ac:chgData name="Michael Perry" userId="ef84a1ce0da1a7ed" providerId="LiveId" clId="{4481C3D0-67C9-4E6A-A7F0-A5CD418BCE3E}" dt="2018-07-06T03:11:22.311" v="884" actId="478"/>
          <ac:spMkLst>
            <pc:docMk/>
            <pc:sldMk cId="281643516" sldId="275"/>
            <ac:spMk id="8" creationId="{64A54A73-DC52-4C87-B964-2D2FA7C43CD9}"/>
          </ac:spMkLst>
        </pc:spChg>
        <pc:spChg chg="mod">
          <ac:chgData name="Michael Perry" userId="ef84a1ce0da1a7ed" providerId="LiveId" clId="{4481C3D0-67C9-4E6A-A7F0-A5CD418BCE3E}" dt="2018-07-06T03:13:58.893" v="1014" actId="1076"/>
          <ac:spMkLst>
            <pc:docMk/>
            <pc:sldMk cId="281643516" sldId="275"/>
            <ac:spMk id="9" creationId="{E078446F-22D4-4A6F-B318-2F7F4A184ECC}"/>
          </ac:spMkLst>
        </pc:spChg>
        <pc:spChg chg="mod">
          <ac:chgData name="Michael Perry" userId="ef84a1ce0da1a7ed" providerId="LiveId" clId="{4481C3D0-67C9-4E6A-A7F0-A5CD418BCE3E}" dt="2018-07-06T03:13:58.893" v="1014" actId="1076"/>
          <ac:spMkLst>
            <pc:docMk/>
            <pc:sldMk cId="281643516" sldId="275"/>
            <ac:spMk id="10" creationId="{9592AD04-71E5-4ED8-A858-273234B1329A}"/>
          </ac:spMkLst>
        </pc:spChg>
      </pc:sldChg>
      <pc:sldChg chg="modSp add ord">
        <pc:chgData name="Michael Perry" userId="ef84a1ce0da1a7ed" providerId="LiveId" clId="{4481C3D0-67C9-4E6A-A7F0-A5CD418BCE3E}" dt="2018-07-06T03:22:29.223" v="1048" actId="20577"/>
        <pc:sldMkLst>
          <pc:docMk/>
          <pc:sldMk cId="2319236400" sldId="276"/>
        </pc:sldMkLst>
        <pc:spChg chg="mod">
          <ac:chgData name="Michael Perry" userId="ef84a1ce0da1a7ed" providerId="LiveId" clId="{4481C3D0-67C9-4E6A-A7F0-A5CD418BCE3E}" dt="2018-07-06T03:22:29.223" v="1048" actId="20577"/>
          <ac:spMkLst>
            <pc:docMk/>
            <pc:sldMk cId="2319236400" sldId="276"/>
            <ac:spMk id="2" creationId="{CF629E23-939F-468D-9D23-101F4770A1ED}"/>
          </ac:spMkLst>
        </pc:spChg>
        <pc:picChg chg="mod">
          <ac:chgData name="Michael Perry" userId="ef84a1ce0da1a7ed" providerId="LiveId" clId="{4481C3D0-67C9-4E6A-A7F0-A5CD418BCE3E}" dt="2018-07-06T03:21:12.696" v="1017" actId="14826"/>
          <ac:picMkLst>
            <pc:docMk/>
            <pc:sldMk cId="2319236400" sldId="276"/>
            <ac:picMk id="1026" creationId="{6E47C6FC-DCEE-417B-AAC9-68D636FE171F}"/>
          </ac:picMkLst>
        </pc:picChg>
      </pc:sldChg>
      <pc:sldChg chg="addSp modSp add">
        <pc:chgData name="Michael Perry" userId="ef84a1ce0da1a7ed" providerId="LiveId" clId="{4481C3D0-67C9-4E6A-A7F0-A5CD418BCE3E}" dt="2018-07-06T03:48:32.039" v="1068" actId="1440"/>
        <pc:sldMkLst>
          <pc:docMk/>
          <pc:sldMk cId="2159581073" sldId="277"/>
        </pc:sldMkLst>
        <pc:spChg chg="mod">
          <ac:chgData name="Michael Perry" userId="ef84a1ce0da1a7ed" providerId="LiveId" clId="{4481C3D0-67C9-4E6A-A7F0-A5CD418BCE3E}" dt="2018-07-06T03:48:05.905" v="1064" actId="20577"/>
          <ac:spMkLst>
            <pc:docMk/>
            <pc:sldMk cId="2159581073" sldId="277"/>
            <ac:spMk id="2" creationId="{4311A724-51CF-4B91-8FA6-F0B8C4801F39}"/>
          </ac:spMkLst>
        </pc:spChg>
        <pc:picChg chg="add mod">
          <ac:chgData name="Michael Perry" userId="ef84a1ce0da1a7ed" providerId="LiveId" clId="{4481C3D0-67C9-4E6A-A7F0-A5CD418BCE3E}" dt="2018-07-06T03:48:32.039" v="1068" actId="1440"/>
          <ac:picMkLst>
            <pc:docMk/>
            <pc:sldMk cId="2159581073" sldId="277"/>
            <ac:picMk id="3" creationId="{7B45241C-DAF9-4C4B-A930-9083C1698227}"/>
          </ac:picMkLst>
        </pc:picChg>
      </pc:sldChg>
      <pc:sldChg chg="addSp modSp add">
        <pc:chgData name="Michael Perry" userId="ef84a1ce0da1a7ed" providerId="LiveId" clId="{4481C3D0-67C9-4E6A-A7F0-A5CD418BCE3E}" dt="2018-07-11T20:01:23.090" v="2652" actId="207"/>
        <pc:sldMkLst>
          <pc:docMk/>
          <pc:sldMk cId="2645763895" sldId="278"/>
        </pc:sldMkLst>
        <pc:spChg chg="add mod">
          <ac:chgData name="Michael Perry" userId="ef84a1ce0da1a7ed" providerId="LiveId" clId="{4481C3D0-67C9-4E6A-A7F0-A5CD418BCE3E}" dt="2018-07-11T20:01:23.090" v="2652" actId="207"/>
          <ac:spMkLst>
            <pc:docMk/>
            <pc:sldMk cId="2645763895" sldId="278"/>
            <ac:spMk id="2" creationId="{B02BFCD5-5538-4AB5-A00A-BC8C33755F97}"/>
          </ac:spMkLst>
        </pc:spChg>
      </pc:sldChg>
      <pc:sldChg chg="add del setBg">
        <pc:chgData name="Michael Perry" userId="ef84a1ce0da1a7ed" providerId="LiveId" clId="{4481C3D0-67C9-4E6A-A7F0-A5CD418BCE3E}" dt="2018-07-11T01:54:12.491" v="1118"/>
        <pc:sldMkLst>
          <pc:docMk/>
          <pc:sldMk cId="4043054023" sldId="279"/>
        </pc:sldMkLst>
      </pc:sldChg>
      <pc:sldChg chg="addSp delSp modSp add ord">
        <pc:chgData name="Michael Perry" userId="ef84a1ce0da1a7ed" providerId="LiveId" clId="{4481C3D0-67C9-4E6A-A7F0-A5CD418BCE3E}" dt="2018-07-13T11:53:31.504" v="5667" actId="1076"/>
        <pc:sldMkLst>
          <pc:docMk/>
          <pc:sldMk cId="3506633508" sldId="280"/>
        </pc:sldMkLst>
        <pc:spChg chg="add mod">
          <ac:chgData name="Michael Perry" userId="ef84a1ce0da1a7ed" providerId="LiveId" clId="{4481C3D0-67C9-4E6A-A7F0-A5CD418BCE3E}" dt="2018-07-13T03:40:42.828" v="5595" actId="20577"/>
          <ac:spMkLst>
            <pc:docMk/>
            <pc:sldMk cId="3506633508" sldId="280"/>
            <ac:spMk id="5" creationId="{F444C1E5-3749-4BBC-B5B8-E036DC7970A7}"/>
          </ac:spMkLst>
        </pc:spChg>
        <pc:picChg chg="del">
          <ac:chgData name="Michael Perry" userId="ef84a1ce0da1a7ed" providerId="LiveId" clId="{4481C3D0-67C9-4E6A-A7F0-A5CD418BCE3E}" dt="2018-07-11T01:55:40.154" v="1121" actId="478"/>
          <ac:picMkLst>
            <pc:docMk/>
            <pc:sldMk cId="3506633508" sldId="280"/>
            <ac:picMk id="4" creationId="{D93A7D1F-F756-4909-9D3F-54BA6C732AED}"/>
          </ac:picMkLst>
        </pc:picChg>
        <pc:picChg chg="add mod">
          <ac:chgData name="Michael Perry" userId="ef84a1ce0da1a7ed" providerId="LiveId" clId="{4481C3D0-67C9-4E6A-A7F0-A5CD418BCE3E}" dt="2018-07-13T11:53:31.504" v="5667" actId="1076"/>
          <ac:picMkLst>
            <pc:docMk/>
            <pc:sldMk cId="3506633508" sldId="280"/>
            <ac:picMk id="4" creationId="{7865268A-CFED-44D9-9D40-43E88F0C5D65}"/>
          </ac:picMkLst>
        </pc:picChg>
      </pc:sldChg>
      <pc:sldChg chg="addSp modSp add modAnim">
        <pc:chgData name="Michael Perry" userId="ef84a1ce0da1a7ed" providerId="LiveId" clId="{4481C3D0-67C9-4E6A-A7F0-A5CD418BCE3E}" dt="2018-07-11T21:23:00.201" v="3942"/>
        <pc:sldMkLst>
          <pc:docMk/>
          <pc:sldMk cId="2352024070" sldId="281"/>
        </pc:sldMkLst>
        <pc:spChg chg="add mod">
          <ac:chgData name="Michael Perry" userId="ef84a1ce0da1a7ed" providerId="LiveId" clId="{4481C3D0-67C9-4E6A-A7F0-A5CD418BCE3E}" dt="2018-07-11T02:21:40.290" v="1443" actId="207"/>
          <ac:spMkLst>
            <pc:docMk/>
            <pc:sldMk cId="2352024070" sldId="281"/>
            <ac:spMk id="2" creationId="{0BF26CE9-8260-41FF-AF88-116BB014F045}"/>
          </ac:spMkLst>
        </pc:spChg>
        <pc:spChg chg="add mod">
          <ac:chgData name="Michael Perry" userId="ef84a1ce0da1a7ed" providerId="LiveId" clId="{4481C3D0-67C9-4E6A-A7F0-A5CD418BCE3E}" dt="2018-07-11T02:31:57.383" v="1573" actId="242"/>
          <ac:spMkLst>
            <pc:docMk/>
            <pc:sldMk cId="2352024070" sldId="281"/>
            <ac:spMk id="3" creationId="{F4E9B51F-8F73-4C38-B039-F479BE5D5EF0}"/>
          </ac:spMkLst>
        </pc:spChg>
        <pc:spChg chg="add mod">
          <ac:chgData name="Michael Perry" userId="ef84a1ce0da1a7ed" providerId="LiveId" clId="{4481C3D0-67C9-4E6A-A7F0-A5CD418BCE3E}" dt="2018-07-11T02:32:26.431" v="1581" actId="404"/>
          <ac:spMkLst>
            <pc:docMk/>
            <pc:sldMk cId="2352024070" sldId="281"/>
            <ac:spMk id="4" creationId="{0723264A-44A7-4947-9FA3-F643E8CE1223}"/>
          </ac:spMkLst>
        </pc:spChg>
        <pc:spChg chg="add mod">
          <ac:chgData name="Michael Perry" userId="ef84a1ce0da1a7ed" providerId="LiveId" clId="{4481C3D0-67C9-4E6A-A7F0-A5CD418BCE3E}" dt="2018-07-11T02:32:42.227" v="1589" actId="404"/>
          <ac:spMkLst>
            <pc:docMk/>
            <pc:sldMk cId="2352024070" sldId="281"/>
            <ac:spMk id="5" creationId="{C670740A-6ECD-4EA8-B13B-710E104A45F1}"/>
          </ac:spMkLst>
        </pc:spChg>
        <pc:spChg chg="add mod">
          <ac:chgData name="Michael Perry" userId="ef84a1ce0da1a7ed" providerId="LiveId" clId="{4481C3D0-67C9-4E6A-A7F0-A5CD418BCE3E}" dt="2018-07-11T02:21:40.290" v="1443" actId="207"/>
          <ac:spMkLst>
            <pc:docMk/>
            <pc:sldMk cId="2352024070" sldId="281"/>
            <ac:spMk id="6" creationId="{7F77DF5C-3BAE-482F-93B1-279CA26C3DDD}"/>
          </ac:spMkLst>
        </pc:spChg>
        <pc:spChg chg="add mod">
          <ac:chgData name="Michael Perry" userId="ef84a1ce0da1a7ed" providerId="LiveId" clId="{4481C3D0-67C9-4E6A-A7F0-A5CD418BCE3E}" dt="2018-07-11T21:16:17.895" v="3790"/>
          <ac:spMkLst>
            <pc:docMk/>
            <pc:sldMk cId="2352024070" sldId="281"/>
            <ac:spMk id="7" creationId="{FC6B73E9-BD96-4329-B995-DE8C50B71A92}"/>
          </ac:spMkLst>
        </pc:spChg>
        <pc:spChg chg="add mod">
          <ac:chgData name="Michael Perry" userId="ef84a1ce0da1a7ed" providerId="LiveId" clId="{4481C3D0-67C9-4E6A-A7F0-A5CD418BCE3E}" dt="2018-07-11T21:16:27.047" v="3794" actId="20577"/>
          <ac:spMkLst>
            <pc:docMk/>
            <pc:sldMk cId="2352024070" sldId="281"/>
            <ac:spMk id="8" creationId="{F80710FD-6B81-4055-A379-1363D310F1ED}"/>
          </ac:spMkLst>
        </pc:spChg>
        <pc:spChg chg="add mod">
          <ac:chgData name="Michael Perry" userId="ef84a1ce0da1a7ed" providerId="LiveId" clId="{4481C3D0-67C9-4E6A-A7F0-A5CD418BCE3E}" dt="2018-07-11T02:37:37.771" v="1615" actId="20577"/>
          <ac:spMkLst>
            <pc:docMk/>
            <pc:sldMk cId="2352024070" sldId="281"/>
            <ac:spMk id="9" creationId="{00946730-E259-4A04-B006-6175283FB5D0}"/>
          </ac:spMkLst>
        </pc:spChg>
        <pc:spChg chg="add mod">
          <ac:chgData name="Michael Perry" userId="ef84a1ce0da1a7ed" providerId="LiveId" clId="{4481C3D0-67C9-4E6A-A7F0-A5CD418BCE3E}" dt="2018-07-11T21:16:24.814" v="3792" actId="1076"/>
          <ac:spMkLst>
            <pc:docMk/>
            <pc:sldMk cId="2352024070" sldId="281"/>
            <ac:spMk id="13" creationId="{A90D425C-DBC8-43AB-B58E-F1B0FB0E9920}"/>
          </ac:spMkLst>
        </pc:spChg>
        <pc:spChg chg="add mod">
          <ac:chgData name="Michael Perry" userId="ef84a1ce0da1a7ed" providerId="LiveId" clId="{4481C3D0-67C9-4E6A-A7F0-A5CD418BCE3E}" dt="2018-07-11T21:16:33.247" v="3796" actId="1076"/>
          <ac:spMkLst>
            <pc:docMk/>
            <pc:sldMk cId="2352024070" sldId="281"/>
            <ac:spMk id="14" creationId="{294D9094-D3AD-4B3B-BAB6-D85D85993DFF}"/>
          </ac:spMkLst>
        </pc:spChg>
        <pc:spChg chg="add mod">
          <ac:chgData name="Michael Perry" userId="ef84a1ce0da1a7ed" providerId="LiveId" clId="{4481C3D0-67C9-4E6A-A7F0-A5CD418BCE3E}" dt="2018-07-11T02:26:01.874" v="1482" actId="1076"/>
          <ac:spMkLst>
            <pc:docMk/>
            <pc:sldMk cId="2352024070" sldId="281"/>
            <ac:spMk id="25" creationId="{544429C2-D7E1-4D28-A7A0-AF4B7EF9B170}"/>
          </ac:spMkLst>
        </pc:spChg>
        <pc:spChg chg="add mod">
          <ac:chgData name="Michael Perry" userId="ef84a1ce0da1a7ed" providerId="LiveId" clId="{4481C3D0-67C9-4E6A-A7F0-A5CD418BCE3E}" dt="2018-07-11T02:26:01.874" v="1482" actId="1076"/>
          <ac:spMkLst>
            <pc:docMk/>
            <pc:sldMk cId="2352024070" sldId="281"/>
            <ac:spMk id="26" creationId="{812C20D2-B980-4FE6-8385-2CA98523D4C5}"/>
          </ac:spMkLst>
        </pc:spChg>
        <pc:spChg chg="add mod">
          <ac:chgData name="Michael Perry" userId="ef84a1ce0da1a7ed" providerId="LiveId" clId="{4481C3D0-67C9-4E6A-A7F0-A5CD418BCE3E}" dt="2018-07-11T02:33:06.819" v="1591" actId="571"/>
          <ac:spMkLst>
            <pc:docMk/>
            <pc:sldMk cId="2352024070" sldId="281"/>
            <ac:spMk id="64" creationId="{D90A0558-09A7-4D6B-87D0-49A5AA5A1A12}"/>
          </ac:spMkLst>
        </pc:spChg>
        <pc:spChg chg="add mod">
          <ac:chgData name="Michael Perry" userId="ef84a1ce0da1a7ed" providerId="LiveId" clId="{4481C3D0-67C9-4E6A-A7F0-A5CD418BCE3E}" dt="2018-07-11T02:33:06.819" v="1591" actId="571"/>
          <ac:spMkLst>
            <pc:docMk/>
            <pc:sldMk cId="2352024070" sldId="281"/>
            <ac:spMk id="65" creationId="{A06E6CC0-9968-4401-AA5B-61C247A6431D}"/>
          </ac:spMkLst>
        </pc:spChg>
        <pc:spChg chg="add mod">
          <ac:chgData name="Michael Perry" userId="ef84a1ce0da1a7ed" providerId="LiveId" clId="{4481C3D0-67C9-4E6A-A7F0-A5CD418BCE3E}" dt="2018-07-11T02:33:06.819" v="1591" actId="571"/>
          <ac:spMkLst>
            <pc:docMk/>
            <pc:sldMk cId="2352024070" sldId="281"/>
            <ac:spMk id="66" creationId="{E6376C4D-065B-41BF-9802-B071E87B20DD}"/>
          </ac:spMkLst>
        </pc:spChg>
        <pc:spChg chg="add mod">
          <ac:chgData name="Michael Perry" userId="ef84a1ce0da1a7ed" providerId="LiveId" clId="{4481C3D0-67C9-4E6A-A7F0-A5CD418BCE3E}" dt="2018-07-11T02:36:58.815" v="1605" actId="404"/>
          <ac:spMkLst>
            <pc:docMk/>
            <pc:sldMk cId="2352024070" sldId="281"/>
            <ac:spMk id="73" creationId="{92AEC9D7-9F04-4BBE-BE31-3BDFAFFD5C1B}"/>
          </ac:spMkLst>
        </pc:spChg>
        <pc:picChg chg="add mod">
          <ac:chgData name="Michael Perry" userId="ef84a1ce0da1a7ed" providerId="LiveId" clId="{4481C3D0-67C9-4E6A-A7F0-A5CD418BCE3E}" dt="2018-07-11T02:49:03.354" v="1621" actId="14100"/>
          <ac:picMkLst>
            <pc:docMk/>
            <pc:sldMk cId="2352024070" sldId="281"/>
            <ac:picMk id="76" creationId="{5676FD87-1550-41B6-843C-E4F1D4B76D96}"/>
          </ac:picMkLst>
        </pc:picChg>
        <pc:picChg chg="add mod">
          <ac:chgData name="Michael Perry" userId="ef84a1ce0da1a7ed" providerId="LiveId" clId="{4481C3D0-67C9-4E6A-A7F0-A5CD418BCE3E}" dt="2018-07-11T02:49:19.009" v="1622" actId="571"/>
          <ac:picMkLst>
            <pc:docMk/>
            <pc:sldMk cId="2352024070" sldId="281"/>
            <ac:picMk id="77" creationId="{A6805FB5-2C94-43E5-A0BE-2D52FF8CD46C}"/>
          </ac:picMkLst>
        </pc:picChg>
        <pc:picChg chg="add mod">
          <ac:chgData name="Michael Perry" userId="ef84a1ce0da1a7ed" providerId="LiveId" clId="{4481C3D0-67C9-4E6A-A7F0-A5CD418BCE3E}" dt="2018-07-11T02:49:24.887" v="1623" actId="571"/>
          <ac:picMkLst>
            <pc:docMk/>
            <pc:sldMk cId="2352024070" sldId="281"/>
            <ac:picMk id="78" creationId="{BC66E938-69D0-47FF-9095-7171506217D8}"/>
          </ac:picMkLst>
        </pc:picChg>
        <pc:cxnChg chg="add mod">
          <ac:chgData name="Michael Perry" userId="ef84a1ce0da1a7ed" providerId="LiveId" clId="{4481C3D0-67C9-4E6A-A7F0-A5CD418BCE3E}" dt="2018-07-11T02:33:19.683" v="1593"/>
          <ac:cxnSpMkLst>
            <pc:docMk/>
            <pc:sldMk cId="2352024070" sldId="281"/>
            <ac:cxnSpMk id="11" creationId="{A5014D34-A76E-4422-9FD6-0B3A84D05582}"/>
          </ac:cxnSpMkLst>
        </pc:cxnChg>
        <pc:cxnChg chg="add mod">
          <ac:chgData name="Michael Perry" userId="ef84a1ce0da1a7ed" providerId="LiveId" clId="{4481C3D0-67C9-4E6A-A7F0-A5CD418BCE3E}" dt="2018-07-11T02:33:23.951" v="1594"/>
          <ac:cxnSpMkLst>
            <pc:docMk/>
            <pc:sldMk cId="2352024070" sldId="281"/>
            <ac:cxnSpMk id="12" creationId="{7A6DC536-B910-4479-86B8-6DBD37AC1567}"/>
          </ac:cxnSpMkLst>
        </pc:cxnChg>
        <pc:cxnChg chg="add mod">
          <ac:chgData name="Michael Perry" userId="ef84a1ce0da1a7ed" providerId="LiveId" clId="{4481C3D0-67C9-4E6A-A7F0-A5CD418BCE3E}" dt="2018-07-11T02:24:35.094" v="1464" actId="692"/>
          <ac:cxnSpMkLst>
            <pc:docMk/>
            <pc:sldMk cId="2352024070" sldId="281"/>
            <ac:cxnSpMk id="17" creationId="{90964F99-B59E-4BA9-A5BF-F038C8431CC8}"/>
          </ac:cxnSpMkLst>
        </pc:cxnChg>
        <pc:cxnChg chg="add mod">
          <ac:chgData name="Michael Perry" userId="ef84a1ce0da1a7ed" providerId="LiveId" clId="{4481C3D0-67C9-4E6A-A7F0-A5CD418BCE3E}" dt="2018-07-11T02:25:55.199" v="1481" actId="1076"/>
          <ac:cxnSpMkLst>
            <pc:docMk/>
            <pc:sldMk cId="2352024070" sldId="281"/>
            <ac:cxnSpMk id="28" creationId="{87023E2B-686D-4684-B6F6-EBE5434EAD38}"/>
          </ac:cxnSpMkLst>
        </pc:cxnChg>
        <pc:cxnChg chg="add mod">
          <ac:chgData name="Michael Perry" userId="ef84a1ce0da1a7ed" providerId="LiveId" clId="{4481C3D0-67C9-4E6A-A7F0-A5CD418BCE3E}" dt="2018-07-11T02:25:50.295" v="1478" actId="14100"/>
          <ac:cxnSpMkLst>
            <pc:docMk/>
            <pc:sldMk cId="2352024070" sldId="281"/>
            <ac:cxnSpMk id="30" creationId="{280763B4-4C79-4CEF-B673-D8537DD71B64}"/>
          </ac:cxnSpMkLst>
        </pc:cxnChg>
        <pc:cxnChg chg="add mod">
          <ac:chgData name="Michael Perry" userId="ef84a1ce0da1a7ed" providerId="LiveId" clId="{4481C3D0-67C9-4E6A-A7F0-A5CD418BCE3E}" dt="2018-07-11T02:25:45.894" v="1476" actId="14100"/>
          <ac:cxnSpMkLst>
            <pc:docMk/>
            <pc:sldMk cId="2352024070" sldId="281"/>
            <ac:cxnSpMk id="35" creationId="{9386F803-16D7-427C-8A92-B1C77493C0B3}"/>
          </ac:cxnSpMkLst>
        </pc:cxnChg>
        <pc:cxnChg chg="add mod">
          <ac:chgData name="Michael Perry" userId="ef84a1ce0da1a7ed" providerId="LiveId" clId="{4481C3D0-67C9-4E6A-A7F0-A5CD418BCE3E}" dt="2018-07-11T02:26:27.887" v="1483" actId="571"/>
          <ac:cxnSpMkLst>
            <pc:docMk/>
            <pc:sldMk cId="2352024070" sldId="281"/>
            <ac:cxnSpMk id="42" creationId="{0225FF30-5010-461D-952F-22CBF5094C7D}"/>
          </ac:cxnSpMkLst>
        </pc:cxnChg>
        <pc:cxnChg chg="add mod">
          <ac:chgData name="Michael Perry" userId="ef84a1ce0da1a7ed" providerId="LiveId" clId="{4481C3D0-67C9-4E6A-A7F0-A5CD418BCE3E}" dt="2018-07-11T02:26:27.887" v="1483" actId="571"/>
          <ac:cxnSpMkLst>
            <pc:docMk/>
            <pc:sldMk cId="2352024070" sldId="281"/>
            <ac:cxnSpMk id="43" creationId="{0CA59135-12DF-47FC-9CC3-E97C9703B91A}"/>
          </ac:cxnSpMkLst>
        </pc:cxnChg>
        <pc:cxnChg chg="add mod">
          <ac:chgData name="Michael Perry" userId="ef84a1ce0da1a7ed" providerId="LiveId" clId="{4481C3D0-67C9-4E6A-A7F0-A5CD418BCE3E}" dt="2018-07-11T02:26:29.585" v="1484" actId="571"/>
          <ac:cxnSpMkLst>
            <pc:docMk/>
            <pc:sldMk cId="2352024070" sldId="281"/>
            <ac:cxnSpMk id="44" creationId="{FDADC38A-827E-4EF2-B3C2-76C455538218}"/>
          </ac:cxnSpMkLst>
        </pc:cxnChg>
        <pc:cxnChg chg="add mod">
          <ac:chgData name="Michael Perry" userId="ef84a1ce0da1a7ed" providerId="LiveId" clId="{4481C3D0-67C9-4E6A-A7F0-A5CD418BCE3E}" dt="2018-07-11T02:26:29.585" v="1484" actId="571"/>
          <ac:cxnSpMkLst>
            <pc:docMk/>
            <pc:sldMk cId="2352024070" sldId="281"/>
            <ac:cxnSpMk id="45" creationId="{AA214EB4-E593-48BE-A181-34B8C28A4D97}"/>
          </ac:cxnSpMkLst>
        </pc:cxnChg>
        <pc:cxnChg chg="add mod">
          <ac:chgData name="Michael Perry" userId="ef84a1ce0da1a7ed" providerId="LiveId" clId="{4481C3D0-67C9-4E6A-A7F0-A5CD418BCE3E}" dt="2018-07-11T02:26:29.585" v="1484" actId="571"/>
          <ac:cxnSpMkLst>
            <pc:docMk/>
            <pc:sldMk cId="2352024070" sldId="281"/>
            <ac:cxnSpMk id="46" creationId="{DC9C42CE-E3D6-4B56-8C07-4169913B60A4}"/>
          </ac:cxnSpMkLst>
        </pc:cxnChg>
        <pc:cxnChg chg="add mod">
          <ac:chgData name="Michael Perry" userId="ef84a1ce0da1a7ed" providerId="LiveId" clId="{4481C3D0-67C9-4E6A-A7F0-A5CD418BCE3E}" dt="2018-07-11T02:33:33.492" v="1597" actId="14100"/>
          <ac:cxnSpMkLst>
            <pc:docMk/>
            <pc:sldMk cId="2352024070" sldId="281"/>
            <ac:cxnSpMk id="47" creationId="{7116DADC-09F2-4A10-9909-3C8F2FB161DD}"/>
          </ac:cxnSpMkLst>
        </pc:cxnChg>
        <pc:cxnChg chg="add mod">
          <ac:chgData name="Michael Perry" userId="ef84a1ce0da1a7ed" providerId="LiveId" clId="{4481C3D0-67C9-4E6A-A7F0-A5CD418BCE3E}" dt="2018-07-11T02:33:37.138" v="1599" actId="14100"/>
          <ac:cxnSpMkLst>
            <pc:docMk/>
            <pc:sldMk cId="2352024070" sldId="281"/>
            <ac:cxnSpMk id="48" creationId="{416FE10F-C35F-4769-859B-16808B930538}"/>
          </ac:cxnSpMkLst>
        </pc:cxnChg>
        <pc:cxnChg chg="add mod">
          <ac:chgData name="Michael Perry" userId="ef84a1ce0da1a7ed" providerId="LiveId" clId="{4481C3D0-67C9-4E6A-A7F0-A5CD418BCE3E}" dt="2018-07-11T02:33:41.248" v="1601" actId="14100"/>
          <ac:cxnSpMkLst>
            <pc:docMk/>
            <pc:sldMk cId="2352024070" sldId="281"/>
            <ac:cxnSpMk id="49" creationId="{281B9E40-FF9D-481A-87B1-B9BD4AFD7C3A}"/>
          </ac:cxnSpMkLst>
        </pc:cxnChg>
      </pc:sldChg>
      <pc:sldChg chg="addSp delSp modSp add ord modAnim">
        <pc:chgData name="Michael Perry" userId="ef84a1ce0da1a7ed" providerId="LiveId" clId="{4481C3D0-67C9-4E6A-A7F0-A5CD418BCE3E}" dt="2018-07-13T03:00:13.649" v="5149" actId="14100"/>
        <pc:sldMkLst>
          <pc:docMk/>
          <pc:sldMk cId="2196178822" sldId="282"/>
        </pc:sldMkLst>
        <pc:spChg chg="mod">
          <ac:chgData name="Michael Perry" userId="ef84a1ce0da1a7ed" providerId="LiveId" clId="{4481C3D0-67C9-4E6A-A7F0-A5CD418BCE3E}" dt="2018-07-11T11:49:46.950" v="1642" actId="20577"/>
          <ac:spMkLst>
            <pc:docMk/>
            <pc:sldMk cId="2196178822" sldId="282"/>
            <ac:spMk id="2" creationId="{C7B77A84-E4C5-4C40-BB8B-384AA8E68338}"/>
          </ac:spMkLst>
        </pc:spChg>
        <pc:spChg chg="add mod">
          <ac:chgData name="Michael Perry" userId="ef84a1ce0da1a7ed" providerId="LiveId" clId="{4481C3D0-67C9-4E6A-A7F0-A5CD418BCE3E}" dt="2018-07-11T11:59:07.644" v="1802" actId="1076"/>
          <ac:spMkLst>
            <pc:docMk/>
            <pc:sldMk cId="2196178822" sldId="282"/>
            <ac:spMk id="3" creationId="{B29EE091-1A96-4A8A-9B95-C5FF426632AF}"/>
          </ac:spMkLst>
        </pc:spChg>
        <pc:spChg chg="add mod">
          <ac:chgData name="Michael Perry" userId="ef84a1ce0da1a7ed" providerId="LiveId" clId="{4481C3D0-67C9-4E6A-A7F0-A5CD418BCE3E}" dt="2018-07-11T20:58:48.552" v="3284" actId="20577"/>
          <ac:spMkLst>
            <pc:docMk/>
            <pc:sldMk cId="2196178822" sldId="282"/>
            <ac:spMk id="4" creationId="{16DACC4C-8E1A-4DC1-B3B0-0639B88C0003}"/>
          </ac:spMkLst>
        </pc:spChg>
        <pc:spChg chg="add mod">
          <ac:chgData name="Michael Perry" userId="ef84a1ce0da1a7ed" providerId="LiveId" clId="{4481C3D0-67C9-4E6A-A7F0-A5CD418BCE3E}" dt="2018-07-11T20:58:50.678" v="3286" actId="20577"/>
          <ac:spMkLst>
            <pc:docMk/>
            <pc:sldMk cId="2196178822" sldId="282"/>
            <ac:spMk id="5" creationId="{BE65435C-A488-4A8C-A5F1-DC6899B70AA7}"/>
          </ac:spMkLst>
        </pc:spChg>
        <pc:spChg chg="add del mod">
          <ac:chgData name="Michael Perry" userId="ef84a1ce0da1a7ed" providerId="LiveId" clId="{4481C3D0-67C9-4E6A-A7F0-A5CD418BCE3E}" dt="2018-07-11T11:53:36.256" v="1668" actId="478"/>
          <ac:spMkLst>
            <pc:docMk/>
            <pc:sldMk cId="2196178822" sldId="282"/>
            <ac:spMk id="6" creationId="{75ED5B97-4F8F-4566-A9BE-5115B80197B9}"/>
          </ac:spMkLst>
        </pc:spChg>
        <pc:spChg chg="add mod">
          <ac:chgData name="Michael Perry" userId="ef84a1ce0da1a7ed" providerId="LiveId" clId="{4481C3D0-67C9-4E6A-A7F0-A5CD418BCE3E}" dt="2018-07-13T03:00:13.649" v="5149" actId="14100"/>
          <ac:spMkLst>
            <pc:docMk/>
            <pc:sldMk cId="2196178822" sldId="282"/>
            <ac:spMk id="6" creationId="{43FDD0FB-6180-44DE-A99F-1D7F6896C167}"/>
          </ac:spMkLst>
        </pc:spChg>
        <pc:spChg chg="add del mod">
          <ac:chgData name="Michael Perry" userId="ef84a1ce0da1a7ed" providerId="LiveId" clId="{4481C3D0-67C9-4E6A-A7F0-A5CD418BCE3E}" dt="2018-07-11T11:53:36.256" v="1668" actId="478"/>
          <ac:spMkLst>
            <pc:docMk/>
            <pc:sldMk cId="2196178822" sldId="282"/>
            <ac:spMk id="7" creationId="{90029BFB-DF5E-4137-BD2D-F8E983F18414}"/>
          </ac:spMkLst>
        </pc:spChg>
        <pc:spChg chg="add del mod">
          <ac:chgData name="Michael Perry" userId="ef84a1ce0da1a7ed" providerId="LiveId" clId="{4481C3D0-67C9-4E6A-A7F0-A5CD418BCE3E}" dt="2018-07-11T11:53:36.256" v="1668" actId="478"/>
          <ac:spMkLst>
            <pc:docMk/>
            <pc:sldMk cId="2196178822" sldId="282"/>
            <ac:spMk id="8" creationId="{0D8B57D3-CCD2-48A4-81BC-91501E15FBFF}"/>
          </ac:spMkLst>
        </pc:spChg>
        <pc:spChg chg="add mod">
          <ac:chgData name="Michael Perry" userId="ef84a1ce0da1a7ed" providerId="LiveId" clId="{4481C3D0-67C9-4E6A-A7F0-A5CD418BCE3E}" dt="2018-07-11T11:59:07.644" v="1802" actId="1076"/>
          <ac:spMkLst>
            <pc:docMk/>
            <pc:sldMk cId="2196178822" sldId="282"/>
            <ac:spMk id="9" creationId="{5A8D8FED-3941-420D-A8FA-E3821A18A8C6}"/>
          </ac:spMkLst>
        </pc:spChg>
        <pc:spChg chg="add mod">
          <ac:chgData name="Michael Perry" userId="ef84a1ce0da1a7ed" providerId="LiveId" clId="{4481C3D0-67C9-4E6A-A7F0-A5CD418BCE3E}" dt="2018-07-11T11:59:07.644" v="1802" actId="1076"/>
          <ac:spMkLst>
            <pc:docMk/>
            <pc:sldMk cId="2196178822" sldId="282"/>
            <ac:spMk id="10" creationId="{646B28B8-11EB-43F9-BE66-A92D2C462A1F}"/>
          </ac:spMkLst>
        </pc:spChg>
        <pc:spChg chg="add mod">
          <ac:chgData name="Michael Perry" userId="ef84a1ce0da1a7ed" providerId="LiveId" clId="{4481C3D0-67C9-4E6A-A7F0-A5CD418BCE3E}" dt="2018-07-11T11:59:07.644" v="1802" actId="1076"/>
          <ac:spMkLst>
            <pc:docMk/>
            <pc:sldMk cId="2196178822" sldId="282"/>
            <ac:spMk id="11" creationId="{7907591D-DEE8-495B-89A7-5C39ECB72302}"/>
          </ac:spMkLst>
        </pc:spChg>
        <pc:spChg chg="add mod">
          <ac:chgData name="Michael Perry" userId="ef84a1ce0da1a7ed" providerId="LiveId" clId="{4481C3D0-67C9-4E6A-A7F0-A5CD418BCE3E}" dt="2018-07-11T11:59:07.644" v="1802" actId="1076"/>
          <ac:spMkLst>
            <pc:docMk/>
            <pc:sldMk cId="2196178822" sldId="282"/>
            <ac:spMk id="12" creationId="{94F48181-0892-4A3D-9557-36F1D76ED9ED}"/>
          </ac:spMkLst>
        </pc:spChg>
        <pc:spChg chg="add mod">
          <ac:chgData name="Michael Perry" userId="ef84a1ce0da1a7ed" providerId="LiveId" clId="{4481C3D0-67C9-4E6A-A7F0-A5CD418BCE3E}" dt="2018-07-11T20:56:03.034" v="3271" actId="1076"/>
          <ac:spMkLst>
            <pc:docMk/>
            <pc:sldMk cId="2196178822" sldId="282"/>
            <ac:spMk id="27" creationId="{CC2DA72A-D36F-41D0-9E36-FDC65701C319}"/>
          </ac:spMkLst>
        </pc:spChg>
        <pc:spChg chg="add mod">
          <ac:chgData name="Michael Perry" userId="ef84a1ce0da1a7ed" providerId="LiveId" clId="{4481C3D0-67C9-4E6A-A7F0-A5CD418BCE3E}" dt="2018-07-11T20:56:05.412" v="3272" actId="20577"/>
          <ac:spMkLst>
            <pc:docMk/>
            <pc:sldMk cId="2196178822" sldId="282"/>
            <ac:spMk id="28" creationId="{CAC8AE36-EC03-46C3-BDE8-1DD3A492591B}"/>
          </ac:spMkLst>
        </pc:spChg>
        <pc:spChg chg="add mod">
          <ac:chgData name="Michael Perry" userId="ef84a1ce0da1a7ed" providerId="LiveId" clId="{4481C3D0-67C9-4E6A-A7F0-A5CD418BCE3E}" dt="2018-07-11T20:54:12.826" v="3258" actId="207"/>
          <ac:spMkLst>
            <pc:docMk/>
            <pc:sldMk cId="2196178822" sldId="282"/>
            <ac:spMk id="29" creationId="{605881ED-EC20-43ED-B576-7FFC753ADAC1}"/>
          </ac:spMkLst>
        </pc:spChg>
        <pc:spChg chg="add mod">
          <ac:chgData name="Michael Perry" userId="ef84a1ce0da1a7ed" providerId="LiveId" clId="{4481C3D0-67C9-4E6A-A7F0-A5CD418BCE3E}" dt="2018-07-11T20:54:23.490" v="3260" actId="207"/>
          <ac:spMkLst>
            <pc:docMk/>
            <pc:sldMk cId="2196178822" sldId="282"/>
            <ac:spMk id="30" creationId="{46C5830B-3B10-4979-B3E6-BF7311E673A6}"/>
          </ac:spMkLst>
        </pc:spChg>
        <pc:spChg chg="add mod">
          <ac:chgData name="Michael Perry" userId="ef84a1ce0da1a7ed" providerId="LiveId" clId="{4481C3D0-67C9-4E6A-A7F0-A5CD418BCE3E}" dt="2018-07-11T20:54:28.363" v="3261" actId="207"/>
          <ac:spMkLst>
            <pc:docMk/>
            <pc:sldMk cId="2196178822" sldId="282"/>
            <ac:spMk id="31" creationId="{FA706025-B4D3-4E0C-A435-26CA3124D838}"/>
          </ac:spMkLst>
        </pc:spChg>
        <pc:spChg chg="add mod">
          <ac:chgData name="Michael Perry" userId="ef84a1ce0da1a7ed" providerId="LiveId" clId="{4481C3D0-67C9-4E6A-A7F0-A5CD418BCE3E}" dt="2018-07-11T20:54:38.150" v="3263" actId="207"/>
          <ac:spMkLst>
            <pc:docMk/>
            <pc:sldMk cId="2196178822" sldId="282"/>
            <ac:spMk id="32" creationId="{07F57297-F45C-4548-9E79-DA8214B5109D}"/>
          </ac:spMkLst>
        </pc:spChg>
        <pc:spChg chg="add mod">
          <ac:chgData name="Michael Perry" userId="ef84a1ce0da1a7ed" providerId="LiveId" clId="{4481C3D0-67C9-4E6A-A7F0-A5CD418BCE3E}" dt="2018-07-11T20:54:38.150" v="3263" actId="207"/>
          <ac:spMkLst>
            <pc:docMk/>
            <pc:sldMk cId="2196178822" sldId="282"/>
            <ac:spMk id="33" creationId="{78ADCEE3-FCED-44CB-84CB-5EB33D8D2DAA}"/>
          </ac:spMkLst>
        </pc:spChg>
        <pc:spChg chg="add mod">
          <ac:chgData name="Michael Perry" userId="ef84a1ce0da1a7ed" providerId="LiveId" clId="{4481C3D0-67C9-4E6A-A7F0-A5CD418BCE3E}" dt="2018-07-11T20:54:38.150" v="3263" actId="207"/>
          <ac:spMkLst>
            <pc:docMk/>
            <pc:sldMk cId="2196178822" sldId="282"/>
            <ac:spMk id="34" creationId="{7379C24A-DC53-4C33-9A29-BE3C76622A32}"/>
          </ac:spMkLst>
        </pc:spChg>
        <pc:spChg chg="add mod">
          <ac:chgData name="Michael Perry" userId="ef84a1ce0da1a7ed" providerId="LiveId" clId="{4481C3D0-67C9-4E6A-A7F0-A5CD418BCE3E}" dt="2018-07-11T20:54:38.150" v="3263" actId="207"/>
          <ac:spMkLst>
            <pc:docMk/>
            <pc:sldMk cId="2196178822" sldId="282"/>
            <ac:spMk id="35" creationId="{2C660551-2DFF-4FE3-8C51-9F92234B4CFB}"/>
          </ac:spMkLst>
        </pc:spChg>
        <pc:spChg chg="add mod">
          <ac:chgData name="Michael Perry" userId="ef84a1ce0da1a7ed" providerId="LiveId" clId="{4481C3D0-67C9-4E6A-A7F0-A5CD418BCE3E}" dt="2018-07-11T11:59:45.838" v="1807" actId="1076"/>
          <ac:spMkLst>
            <pc:docMk/>
            <pc:sldMk cId="2196178822" sldId="282"/>
            <ac:spMk id="36" creationId="{51771C76-28FD-47A7-A9CE-C4C643BB5E3F}"/>
          </ac:spMkLst>
        </pc:spChg>
        <pc:spChg chg="add mod">
          <ac:chgData name="Michael Perry" userId="ef84a1ce0da1a7ed" providerId="LiveId" clId="{4481C3D0-67C9-4E6A-A7F0-A5CD418BCE3E}" dt="2018-07-11T11:59:51.123" v="1810" actId="20577"/>
          <ac:spMkLst>
            <pc:docMk/>
            <pc:sldMk cId="2196178822" sldId="282"/>
            <ac:spMk id="37" creationId="{5AB08E03-51FD-4366-82DC-FDC14127B4D6}"/>
          </ac:spMkLst>
        </pc:spChg>
        <pc:spChg chg="add mod">
          <ac:chgData name="Michael Perry" userId="ef84a1ce0da1a7ed" providerId="LiveId" clId="{4481C3D0-67C9-4E6A-A7F0-A5CD418BCE3E}" dt="2018-07-11T12:00:27.663" v="1818" actId="20577"/>
          <ac:spMkLst>
            <pc:docMk/>
            <pc:sldMk cId="2196178822" sldId="282"/>
            <ac:spMk id="38" creationId="{2F6BDD49-F4B7-495A-8806-A61E7912B7FF}"/>
          </ac:spMkLst>
        </pc:spChg>
        <pc:spChg chg="add mod">
          <ac:chgData name="Michael Perry" userId="ef84a1ce0da1a7ed" providerId="LiveId" clId="{4481C3D0-67C9-4E6A-A7F0-A5CD418BCE3E}" dt="2018-07-11T12:00:30.993" v="1819" actId="20577"/>
          <ac:spMkLst>
            <pc:docMk/>
            <pc:sldMk cId="2196178822" sldId="282"/>
            <ac:spMk id="39" creationId="{D2968D9B-35F5-48B2-B977-8C33FDC225DA}"/>
          </ac:spMkLst>
        </pc:spChg>
        <pc:spChg chg="add mod">
          <ac:chgData name="Michael Perry" userId="ef84a1ce0da1a7ed" providerId="LiveId" clId="{4481C3D0-67C9-4E6A-A7F0-A5CD418BCE3E}" dt="2018-07-11T20:56:14.206" v="3273" actId="571"/>
          <ac:spMkLst>
            <pc:docMk/>
            <pc:sldMk cId="2196178822" sldId="282"/>
            <ac:spMk id="40" creationId="{2BA934DD-6E5E-43AF-88B9-326A1D49FB8E}"/>
          </ac:spMkLst>
        </pc:spChg>
        <pc:spChg chg="add mod">
          <ac:chgData name="Michael Perry" userId="ef84a1ce0da1a7ed" providerId="LiveId" clId="{4481C3D0-67C9-4E6A-A7F0-A5CD418BCE3E}" dt="2018-07-11T20:56:14.206" v="3273" actId="571"/>
          <ac:spMkLst>
            <pc:docMk/>
            <pc:sldMk cId="2196178822" sldId="282"/>
            <ac:spMk id="41" creationId="{5A8605F0-93A0-4A26-86CC-078A47FFE66B}"/>
          </ac:spMkLst>
        </pc:spChg>
        <pc:spChg chg="add mod">
          <ac:chgData name="Michael Perry" userId="ef84a1ce0da1a7ed" providerId="LiveId" clId="{4481C3D0-67C9-4E6A-A7F0-A5CD418BCE3E}" dt="2018-07-11T20:56:40.812" v="3274" actId="571"/>
          <ac:spMkLst>
            <pc:docMk/>
            <pc:sldMk cId="2196178822" sldId="282"/>
            <ac:spMk id="42" creationId="{511C3CE5-7D31-4B57-BD1A-2E22E8EC4DB5}"/>
          </ac:spMkLst>
        </pc:spChg>
        <pc:spChg chg="add mod">
          <ac:chgData name="Michael Perry" userId="ef84a1ce0da1a7ed" providerId="LiveId" clId="{4481C3D0-67C9-4E6A-A7F0-A5CD418BCE3E}" dt="2018-07-11T20:56:46.543" v="3276" actId="20577"/>
          <ac:spMkLst>
            <pc:docMk/>
            <pc:sldMk cId="2196178822" sldId="282"/>
            <ac:spMk id="43" creationId="{85C81638-8F05-4D8C-AED3-0685D68B817C}"/>
          </ac:spMkLst>
        </pc:spChg>
        <pc:grpChg chg="add del mod">
          <ac:chgData name="Michael Perry" userId="ef84a1ce0da1a7ed" providerId="LiveId" clId="{4481C3D0-67C9-4E6A-A7F0-A5CD418BCE3E}" dt="2018-07-11T11:56:05.108" v="1695" actId="165"/>
          <ac:grpSpMkLst>
            <pc:docMk/>
            <pc:sldMk cId="2196178822" sldId="282"/>
            <ac:grpSpMk id="26" creationId="{78F21874-BFCB-45FD-9778-B99B53F69F9E}"/>
          </ac:grpSpMkLst>
        </pc:grpChg>
        <pc:cxnChg chg="add mod">
          <ac:chgData name="Michael Perry" userId="ef84a1ce0da1a7ed" providerId="LiveId" clId="{4481C3D0-67C9-4E6A-A7F0-A5CD418BCE3E}" dt="2018-07-11T11:59:07.644" v="1802" actId="1076"/>
          <ac:cxnSpMkLst>
            <pc:docMk/>
            <pc:sldMk cId="2196178822" sldId="282"/>
            <ac:cxnSpMk id="14" creationId="{ADA3F247-B7F2-40C5-BF82-9674BD8921F9}"/>
          </ac:cxnSpMkLst>
        </pc:cxnChg>
        <pc:cxnChg chg="add mod">
          <ac:chgData name="Michael Perry" userId="ef84a1ce0da1a7ed" providerId="LiveId" clId="{4481C3D0-67C9-4E6A-A7F0-A5CD418BCE3E}" dt="2018-07-11T11:59:07.644" v="1802" actId="1076"/>
          <ac:cxnSpMkLst>
            <pc:docMk/>
            <pc:sldMk cId="2196178822" sldId="282"/>
            <ac:cxnSpMk id="16" creationId="{03FB0702-C268-4E3F-8509-3525CBC7B971}"/>
          </ac:cxnSpMkLst>
        </pc:cxnChg>
        <pc:cxnChg chg="add mod">
          <ac:chgData name="Michael Perry" userId="ef84a1ce0da1a7ed" providerId="LiveId" clId="{4481C3D0-67C9-4E6A-A7F0-A5CD418BCE3E}" dt="2018-07-11T11:59:07.644" v="1802" actId="1076"/>
          <ac:cxnSpMkLst>
            <pc:docMk/>
            <pc:sldMk cId="2196178822" sldId="282"/>
            <ac:cxnSpMk id="18" creationId="{7D716EFC-92CA-4BF4-9E82-120BECD8265B}"/>
          </ac:cxnSpMkLst>
        </pc:cxnChg>
        <pc:cxnChg chg="add mod">
          <ac:chgData name="Michael Perry" userId="ef84a1ce0da1a7ed" providerId="LiveId" clId="{4481C3D0-67C9-4E6A-A7F0-A5CD418BCE3E}" dt="2018-07-11T11:59:07.644" v="1802" actId="1076"/>
          <ac:cxnSpMkLst>
            <pc:docMk/>
            <pc:sldMk cId="2196178822" sldId="282"/>
            <ac:cxnSpMk id="20" creationId="{8834E7C9-D81E-4B43-9A0E-21103FB0B73C}"/>
          </ac:cxnSpMkLst>
        </pc:cxnChg>
        <pc:cxnChg chg="add mod topLvl">
          <ac:chgData name="Michael Perry" userId="ef84a1ce0da1a7ed" providerId="LiveId" clId="{4481C3D0-67C9-4E6A-A7F0-A5CD418BCE3E}" dt="2018-07-11T11:59:07.644" v="1802" actId="1076"/>
          <ac:cxnSpMkLst>
            <pc:docMk/>
            <pc:sldMk cId="2196178822" sldId="282"/>
            <ac:cxnSpMk id="24" creationId="{9B3DDD2C-1E7E-474C-8DA4-E7CE25FC9FD6}"/>
          </ac:cxnSpMkLst>
        </pc:cxnChg>
        <pc:cxnChg chg="add mod topLvl">
          <ac:chgData name="Michael Perry" userId="ef84a1ce0da1a7ed" providerId="LiveId" clId="{4481C3D0-67C9-4E6A-A7F0-A5CD418BCE3E}" dt="2018-07-11T11:59:07.644" v="1802" actId="1076"/>
          <ac:cxnSpMkLst>
            <pc:docMk/>
            <pc:sldMk cId="2196178822" sldId="282"/>
            <ac:cxnSpMk id="25" creationId="{B9709F02-0728-4522-94C0-C3596596D347}"/>
          </ac:cxnSpMkLst>
        </pc:cxnChg>
      </pc:sldChg>
      <pc:sldChg chg="add ord">
        <pc:chgData name="Michael Perry" userId="ef84a1ce0da1a7ed" providerId="LiveId" clId="{4481C3D0-67C9-4E6A-A7F0-A5CD418BCE3E}" dt="2018-07-11T18:39:00.963" v="1821"/>
        <pc:sldMkLst>
          <pc:docMk/>
          <pc:sldMk cId="2347462919" sldId="283"/>
        </pc:sldMkLst>
      </pc:sldChg>
      <pc:sldChg chg="modSp add">
        <pc:chgData name="Michael Perry" userId="ef84a1ce0da1a7ed" providerId="LiveId" clId="{4481C3D0-67C9-4E6A-A7F0-A5CD418BCE3E}" dt="2018-07-11T18:43:11.076" v="1904" actId="115"/>
        <pc:sldMkLst>
          <pc:docMk/>
          <pc:sldMk cId="2453299265" sldId="284"/>
        </pc:sldMkLst>
        <pc:spChg chg="mod">
          <ac:chgData name="Michael Perry" userId="ef84a1ce0da1a7ed" providerId="LiveId" clId="{4481C3D0-67C9-4E6A-A7F0-A5CD418BCE3E}" dt="2018-07-11T18:43:11.076" v="1904" actId="115"/>
          <ac:spMkLst>
            <pc:docMk/>
            <pc:sldMk cId="2453299265" sldId="284"/>
            <ac:spMk id="2" creationId="{9AA80813-DCD1-4618-937D-BA2BCB445441}"/>
          </ac:spMkLst>
        </pc:spChg>
      </pc:sldChg>
      <pc:sldChg chg="modSp add modAnim">
        <pc:chgData name="Michael Perry" userId="ef84a1ce0da1a7ed" providerId="LiveId" clId="{4481C3D0-67C9-4E6A-A7F0-A5CD418BCE3E}" dt="2018-07-11T18:41:31.778" v="1902"/>
        <pc:sldMkLst>
          <pc:docMk/>
          <pc:sldMk cId="2943823960" sldId="285"/>
        </pc:sldMkLst>
        <pc:spChg chg="mod">
          <ac:chgData name="Michael Perry" userId="ef84a1ce0da1a7ed" providerId="LiveId" clId="{4481C3D0-67C9-4E6A-A7F0-A5CD418BCE3E}" dt="2018-07-11T18:40:00.516" v="1859" actId="20577"/>
          <ac:spMkLst>
            <pc:docMk/>
            <pc:sldMk cId="2943823960" sldId="285"/>
            <ac:spMk id="2" creationId="{37B72B73-EC27-4EA5-ABAC-7B169A33BF06}"/>
          </ac:spMkLst>
        </pc:spChg>
        <pc:spChg chg="mod">
          <ac:chgData name="Michael Perry" userId="ef84a1ce0da1a7ed" providerId="LiveId" clId="{4481C3D0-67C9-4E6A-A7F0-A5CD418BCE3E}" dt="2018-07-11T18:41:05.469" v="1901" actId="20577"/>
          <ac:spMkLst>
            <pc:docMk/>
            <pc:sldMk cId="2943823960" sldId="285"/>
            <ac:spMk id="3" creationId="{BA40531A-EB8D-499A-A103-4C6F74B61E1C}"/>
          </ac:spMkLst>
        </pc:spChg>
      </pc:sldChg>
      <pc:sldChg chg="addSp delSp modSp add modAnim">
        <pc:chgData name="Michael Perry" userId="ef84a1ce0da1a7ed" providerId="LiveId" clId="{4481C3D0-67C9-4E6A-A7F0-A5CD418BCE3E}" dt="2018-07-13T02:22:45.711" v="5146"/>
        <pc:sldMkLst>
          <pc:docMk/>
          <pc:sldMk cId="75231555" sldId="286"/>
        </pc:sldMkLst>
        <pc:spChg chg="mod">
          <ac:chgData name="Michael Perry" userId="ef84a1ce0da1a7ed" providerId="LiveId" clId="{4481C3D0-67C9-4E6A-A7F0-A5CD418BCE3E}" dt="2018-07-11T18:44:23.394" v="1917" actId="20577"/>
          <ac:spMkLst>
            <pc:docMk/>
            <pc:sldMk cId="75231555" sldId="286"/>
            <ac:spMk id="2" creationId="{C2BA3C8F-1FC5-43D0-B873-93A49A7F0BED}"/>
          </ac:spMkLst>
        </pc:spChg>
        <pc:spChg chg="add del mod">
          <ac:chgData name="Michael Perry" userId="ef84a1ce0da1a7ed" providerId="LiveId" clId="{4481C3D0-67C9-4E6A-A7F0-A5CD418BCE3E}" dt="2018-07-11T18:48:07.838" v="2056" actId="1076"/>
          <ac:spMkLst>
            <pc:docMk/>
            <pc:sldMk cId="75231555" sldId="286"/>
            <ac:spMk id="3" creationId="{89BC6775-BC46-4CF9-B428-4640D3E7D568}"/>
          </ac:spMkLst>
        </pc:spChg>
        <pc:spChg chg="add del mod">
          <ac:chgData name="Michael Perry" userId="ef84a1ce0da1a7ed" providerId="LiveId" clId="{4481C3D0-67C9-4E6A-A7F0-A5CD418BCE3E}" dt="2018-07-11T18:56:51.750" v="2359" actId="20577"/>
          <ac:spMkLst>
            <pc:docMk/>
            <pc:sldMk cId="75231555" sldId="286"/>
            <ac:spMk id="4" creationId="{BCABA07B-9206-497D-9B62-C266DC745528}"/>
          </ac:spMkLst>
        </pc:spChg>
        <pc:spChg chg="add mod">
          <ac:chgData name="Michael Perry" userId="ef84a1ce0da1a7ed" providerId="LiveId" clId="{4481C3D0-67C9-4E6A-A7F0-A5CD418BCE3E}" dt="2018-07-11T18:48:24.949" v="2065" actId="20577"/>
          <ac:spMkLst>
            <pc:docMk/>
            <pc:sldMk cId="75231555" sldId="286"/>
            <ac:spMk id="5" creationId="{478AB819-6897-4F9C-8394-AD23375E8753}"/>
          </ac:spMkLst>
        </pc:spChg>
        <pc:spChg chg="add mod">
          <ac:chgData name="Michael Perry" userId="ef84a1ce0da1a7ed" providerId="LiveId" clId="{4481C3D0-67C9-4E6A-A7F0-A5CD418BCE3E}" dt="2018-07-11T18:59:02.542" v="2387" actId="14100"/>
          <ac:spMkLst>
            <pc:docMk/>
            <pc:sldMk cId="75231555" sldId="286"/>
            <ac:spMk id="6" creationId="{743032D9-9178-41A9-84F7-7EB487224760}"/>
          </ac:spMkLst>
        </pc:spChg>
        <pc:spChg chg="add mod">
          <ac:chgData name="Michael Perry" userId="ef84a1ce0da1a7ed" providerId="LiveId" clId="{4481C3D0-67C9-4E6A-A7F0-A5CD418BCE3E}" dt="2018-07-13T02:16:38.840" v="5118" actId="1076"/>
          <ac:spMkLst>
            <pc:docMk/>
            <pc:sldMk cId="75231555" sldId="286"/>
            <ac:spMk id="7" creationId="{5848BAE0-9713-4EE2-BA5C-44CF39885DE8}"/>
          </ac:spMkLst>
        </pc:spChg>
        <pc:spChg chg="add del mod">
          <ac:chgData name="Michael Perry" userId="ef84a1ce0da1a7ed" providerId="LiveId" clId="{4481C3D0-67C9-4E6A-A7F0-A5CD418BCE3E}" dt="2018-07-11T19:04:03.642" v="2400" actId="478"/>
          <ac:spMkLst>
            <pc:docMk/>
            <pc:sldMk cId="75231555" sldId="286"/>
            <ac:spMk id="7" creationId="{E930DBAC-59E2-4942-B53B-6279C6583EBE}"/>
          </ac:spMkLst>
        </pc:spChg>
        <pc:spChg chg="add del mod">
          <ac:chgData name="Michael Perry" userId="ef84a1ce0da1a7ed" providerId="LiveId" clId="{4481C3D0-67C9-4E6A-A7F0-A5CD418BCE3E}" dt="2018-07-11T19:04:03.642" v="2400" actId="478"/>
          <ac:spMkLst>
            <pc:docMk/>
            <pc:sldMk cId="75231555" sldId="286"/>
            <ac:spMk id="8" creationId="{19145779-78AE-4225-9B89-017F23522372}"/>
          </ac:spMkLst>
        </pc:spChg>
        <pc:spChg chg="add mod">
          <ac:chgData name="Michael Perry" userId="ef84a1ce0da1a7ed" providerId="LiveId" clId="{4481C3D0-67C9-4E6A-A7F0-A5CD418BCE3E}" dt="2018-07-11T19:12:55.435" v="2526" actId="20577"/>
          <ac:spMkLst>
            <pc:docMk/>
            <pc:sldMk cId="75231555" sldId="286"/>
            <ac:spMk id="9" creationId="{7E3C20A6-D8BE-42EE-9CAA-EC38BB0C4A9D}"/>
          </ac:spMkLst>
        </pc:spChg>
        <pc:spChg chg="add mod">
          <ac:chgData name="Michael Perry" userId="ef84a1ce0da1a7ed" providerId="LiveId" clId="{4481C3D0-67C9-4E6A-A7F0-A5CD418BCE3E}" dt="2018-07-13T02:16:38.840" v="5118" actId="1076"/>
          <ac:spMkLst>
            <pc:docMk/>
            <pc:sldMk cId="75231555" sldId="286"/>
            <ac:spMk id="10" creationId="{23C5029B-ED49-4C03-A902-44AF2E23491D}"/>
          </ac:spMkLst>
        </pc:spChg>
        <pc:spChg chg="add mod">
          <ac:chgData name="Michael Perry" userId="ef84a1ce0da1a7ed" providerId="LiveId" clId="{4481C3D0-67C9-4E6A-A7F0-A5CD418BCE3E}" dt="2018-07-13T02:16:38.840" v="5118" actId="1076"/>
          <ac:spMkLst>
            <pc:docMk/>
            <pc:sldMk cId="75231555" sldId="286"/>
            <ac:spMk id="11" creationId="{1846E00D-8D40-41DA-A099-5A5BAC82656B}"/>
          </ac:spMkLst>
        </pc:spChg>
        <pc:spChg chg="add mod">
          <ac:chgData name="Michael Perry" userId="ef84a1ce0da1a7ed" providerId="LiveId" clId="{4481C3D0-67C9-4E6A-A7F0-A5CD418BCE3E}" dt="2018-07-13T02:16:38.840" v="5118" actId="1076"/>
          <ac:spMkLst>
            <pc:docMk/>
            <pc:sldMk cId="75231555" sldId="286"/>
            <ac:spMk id="12" creationId="{D02C0704-7E1B-42CD-ABD5-2C90C4625AF6}"/>
          </ac:spMkLst>
        </pc:spChg>
        <pc:spChg chg="add mod">
          <ac:chgData name="Michael Perry" userId="ef84a1ce0da1a7ed" providerId="LiveId" clId="{4481C3D0-67C9-4E6A-A7F0-A5CD418BCE3E}" dt="2018-07-13T02:16:38.840" v="5118" actId="1076"/>
          <ac:spMkLst>
            <pc:docMk/>
            <pc:sldMk cId="75231555" sldId="286"/>
            <ac:spMk id="13" creationId="{E9B89E7B-F822-4E70-AB83-70023D587FC2}"/>
          </ac:spMkLst>
        </pc:spChg>
        <pc:spChg chg="add mod">
          <ac:chgData name="Michael Perry" userId="ef84a1ce0da1a7ed" providerId="LiveId" clId="{4481C3D0-67C9-4E6A-A7F0-A5CD418BCE3E}" dt="2018-07-13T02:16:38.840" v="5118" actId="1076"/>
          <ac:spMkLst>
            <pc:docMk/>
            <pc:sldMk cId="75231555" sldId="286"/>
            <ac:spMk id="14" creationId="{15B600AD-1C9E-45F8-9890-A9C867DA3B2C}"/>
          </ac:spMkLst>
        </pc:spChg>
        <pc:spChg chg="add mod">
          <ac:chgData name="Michael Perry" userId="ef84a1ce0da1a7ed" providerId="LiveId" clId="{4481C3D0-67C9-4E6A-A7F0-A5CD418BCE3E}" dt="2018-07-13T02:16:38.840" v="5118" actId="1076"/>
          <ac:spMkLst>
            <pc:docMk/>
            <pc:sldMk cId="75231555" sldId="286"/>
            <ac:spMk id="15" creationId="{4968BA62-E849-4175-A97C-6CE3D185B8B3}"/>
          </ac:spMkLst>
        </pc:spChg>
        <pc:spChg chg="add mod">
          <ac:chgData name="Michael Perry" userId="ef84a1ce0da1a7ed" providerId="LiveId" clId="{4481C3D0-67C9-4E6A-A7F0-A5CD418BCE3E}" dt="2018-07-13T02:16:38.840" v="5118" actId="1076"/>
          <ac:spMkLst>
            <pc:docMk/>
            <pc:sldMk cId="75231555" sldId="286"/>
            <ac:spMk id="16" creationId="{310CC5B3-6A76-4F63-B3A3-992F11F02C5A}"/>
          </ac:spMkLst>
        </pc:spChg>
        <pc:spChg chg="add mod">
          <ac:chgData name="Michael Perry" userId="ef84a1ce0da1a7ed" providerId="LiveId" clId="{4481C3D0-67C9-4E6A-A7F0-A5CD418BCE3E}" dt="2018-07-13T02:16:38.840" v="5118" actId="1076"/>
          <ac:spMkLst>
            <pc:docMk/>
            <pc:sldMk cId="75231555" sldId="286"/>
            <ac:spMk id="17" creationId="{CA1C6BD4-C8D3-430D-85E8-F8AC29DD38B1}"/>
          </ac:spMkLst>
        </pc:spChg>
        <pc:spChg chg="add mod">
          <ac:chgData name="Michael Perry" userId="ef84a1ce0da1a7ed" providerId="LiveId" clId="{4481C3D0-67C9-4E6A-A7F0-A5CD418BCE3E}" dt="2018-07-13T02:16:38.840" v="5118" actId="1076"/>
          <ac:spMkLst>
            <pc:docMk/>
            <pc:sldMk cId="75231555" sldId="286"/>
            <ac:spMk id="18" creationId="{D54A16F9-7C2B-43FE-8932-65A7EA39F2A5}"/>
          </ac:spMkLst>
        </pc:spChg>
        <pc:spChg chg="add mod">
          <ac:chgData name="Michael Perry" userId="ef84a1ce0da1a7ed" providerId="LiveId" clId="{4481C3D0-67C9-4E6A-A7F0-A5CD418BCE3E}" dt="2018-07-13T02:16:38.840" v="5118" actId="1076"/>
          <ac:spMkLst>
            <pc:docMk/>
            <pc:sldMk cId="75231555" sldId="286"/>
            <ac:spMk id="19" creationId="{FBAAC36A-8F7B-46CB-8B17-357D6C01A337}"/>
          </ac:spMkLst>
        </pc:spChg>
        <pc:spChg chg="add mod">
          <ac:chgData name="Michael Perry" userId="ef84a1ce0da1a7ed" providerId="LiveId" clId="{4481C3D0-67C9-4E6A-A7F0-A5CD418BCE3E}" dt="2018-07-13T02:16:38.840" v="5118" actId="1076"/>
          <ac:spMkLst>
            <pc:docMk/>
            <pc:sldMk cId="75231555" sldId="286"/>
            <ac:spMk id="20" creationId="{62F0C6F2-3A49-4B42-B2F2-A56FF7B4D030}"/>
          </ac:spMkLst>
        </pc:spChg>
        <pc:spChg chg="add mod">
          <ac:chgData name="Michael Perry" userId="ef84a1ce0da1a7ed" providerId="LiveId" clId="{4481C3D0-67C9-4E6A-A7F0-A5CD418BCE3E}" dt="2018-07-13T02:16:38.840" v="5118" actId="1076"/>
          <ac:spMkLst>
            <pc:docMk/>
            <pc:sldMk cId="75231555" sldId="286"/>
            <ac:spMk id="21" creationId="{1525C362-0D89-47C9-A652-2128063BD0C7}"/>
          </ac:spMkLst>
        </pc:spChg>
        <pc:spChg chg="add mod">
          <ac:chgData name="Michael Perry" userId="ef84a1ce0da1a7ed" providerId="LiveId" clId="{4481C3D0-67C9-4E6A-A7F0-A5CD418BCE3E}" dt="2018-07-13T02:16:38.840" v="5118" actId="1076"/>
          <ac:spMkLst>
            <pc:docMk/>
            <pc:sldMk cId="75231555" sldId="286"/>
            <ac:spMk id="22" creationId="{E2FB5C12-8565-42E3-B5A9-94A741B37020}"/>
          </ac:spMkLst>
        </pc:spChg>
        <pc:spChg chg="add mod">
          <ac:chgData name="Michael Perry" userId="ef84a1ce0da1a7ed" providerId="LiveId" clId="{4481C3D0-67C9-4E6A-A7F0-A5CD418BCE3E}" dt="2018-07-13T02:16:38.840" v="5118" actId="1076"/>
          <ac:spMkLst>
            <pc:docMk/>
            <pc:sldMk cId="75231555" sldId="286"/>
            <ac:spMk id="23" creationId="{9CBAE88C-AB7A-41E1-9F4C-2E2FD1CC4DB4}"/>
          </ac:spMkLst>
        </pc:spChg>
        <pc:spChg chg="add mod">
          <ac:chgData name="Michael Perry" userId="ef84a1ce0da1a7ed" providerId="LiveId" clId="{4481C3D0-67C9-4E6A-A7F0-A5CD418BCE3E}" dt="2018-07-13T02:16:38.840" v="5118" actId="1076"/>
          <ac:spMkLst>
            <pc:docMk/>
            <pc:sldMk cId="75231555" sldId="286"/>
            <ac:spMk id="24" creationId="{90CE3607-8665-4363-BED7-3CB33263AE65}"/>
          </ac:spMkLst>
        </pc:spChg>
        <pc:spChg chg="add mod">
          <ac:chgData name="Michael Perry" userId="ef84a1ce0da1a7ed" providerId="LiveId" clId="{4481C3D0-67C9-4E6A-A7F0-A5CD418BCE3E}" dt="2018-07-13T02:16:38.840" v="5118" actId="1076"/>
          <ac:spMkLst>
            <pc:docMk/>
            <pc:sldMk cId="75231555" sldId="286"/>
            <ac:spMk id="25" creationId="{79F49CFD-FCD7-4E2F-9176-F0C87D74E88C}"/>
          </ac:spMkLst>
        </pc:spChg>
        <pc:spChg chg="add mod">
          <ac:chgData name="Michael Perry" userId="ef84a1ce0da1a7ed" providerId="LiveId" clId="{4481C3D0-67C9-4E6A-A7F0-A5CD418BCE3E}" dt="2018-07-13T02:16:38.840" v="5118" actId="1076"/>
          <ac:spMkLst>
            <pc:docMk/>
            <pc:sldMk cId="75231555" sldId="286"/>
            <ac:spMk id="26" creationId="{8425883F-D416-4D61-A876-FF9062FAC076}"/>
          </ac:spMkLst>
        </pc:spChg>
        <pc:spChg chg="add mod">
          <ac:chgData name="Michael Perry" userId="ef84a1ce0da1a7ed" providerId="LiveId" clId="{4481C3D0-67C9-4E6A-A7F0-A5CD418BCE3E}" dt="2018-07-13T02:16:38.840" v="5118" actId="1076"/>
          <ac:spMkLst>
            <pc:docMk/>
            <pc:sldMk cId="75231555" sldId="286"/>
            <ac:spMk id="27" creationId="{2F477C8E-7475-4C3C-8F54-DADCEB4D7F7A}"/>
          </ac:spMkLst>
        </pc:spChg>
        <pc:spChg chg="add mod">
          <ac:chgData name="Michael Perry" userId="ef84a1ce0da1a7ed" providerId="LiveId" clId="{4481C3D0-67C9-4E6A-A7F0-A5CD418BCE3E}" dt="2018-07-13T02:16:38.840" v="5118" actId="1076"/>
          <ac:spMkLst>
            <pc:docMk/>
            <pc:sldMk cId="75231555" sldId="286"/>
            <ac:spMk id="28" creationId="{7FAC7329-B82E-487D-AFE3-51C2A9BDAAE8}"/>
          </ac:spMkLst>
        </pc:spChg>
        <pc:spChg chg="add mod">
          <ac:chgData name="Michael Perry" userId="ef84a1ce0da1a7ed" providerId="LiveId" clId="{4481C3D0-67C9-4E6A-A7F0-A5CD418BCE3E}" dt="2018-07-13T02:16:38.840" v="5118" actId="1076"/>
          <ac:spMkLst>
            <pc:docMk/>
            <pc:sldMk cId="75231555" sldId="286"/>
            <ac:spMk id="29" creationId="{4F469394-4148-467D-92E2-9F7430879304}"/>
          </ac:spMkLst>
        </pc:spChg>
        <pc:spChg chg="add mod">
          <ac:chgData name="Michael Perry" userId="ef84a1ce0da1a7ed" providerId="LiveId" clId="{4481C3D0-67C9-4E6A-A7F0-A5CD418BCE3E}" dt="2018-07-13T02:16:38.840" v="5118" actId="1076"/>
          <ac:spMkLst>
            <pc:docMk/>
            <pc:sldMk cId="75231555" sldId="286"/>
            <ac:spMk id="30" creationId="{7F627641-E138-4D9B-AA5B-B7F44EA313DE}"/>
          </ac:spMkLst>
        </pc:spChg>
        <pc:spChg chg="add mod">
          <ac:chgData name="Michael Perry" userId="ef84a1ce0da1a7ed" providerId="LiveId" clId="{4481C3D0-67C9-4E6A-A7F0-A5CD418BCE3E}" dt="2018-07-13T02:16:38.840" v="5118" actId="1076"/>
          <ac:spMkLst>
            <pc:docMk/>
            <pc:sldMk cId="75231555" sldId="286"/>
            <ac:spMk id="31" creationId="{4077A230-3544-4E72-84BC-4C28FFD114EC}"/>
          </ac:spMkLst>
        </pc:spChg>
        <pc:spChg chg="add mod">
          <ac:chgData name="Michael Perry" userId="ef84a1ce0da1a7ed" providerId="LiveId" clId="{4481C3D0-67C9-4E6A-A7F0-A5CD418BCE3E}" dt="2018-07-13T02:16:38.840" v="5118" actId="1076"/>
          <ac:spMkLst>
            <pc:docMk/>
            <pc:sldMk cId="75231555" sldId="286"/>
            <ac:spMk id="32" creationId="{9A710C39-FB3E-4EFB-8CCA-E4CA79B92EBF}"/>
          </ac:spMkLst>
        </pc:spChg>
        <pc:spChg chg="add mod">
          <ac:chgData name="Michael Perry" userId="ef84a1ce0da1a7ed" providerId="LiveId" clId="{4481C3D0-67C9-4E6A-A7F0-A5CD418BCE3E}" dt="2018-07-13T02:16:38.840" v="5118" actId="1076"/>
          <ac:spMkLst>
            <pc:docMk/>
            <pc:sldMk cId="75231555" sldId="286"/>
            <ac:spMk id="33" creationId="{0B7F7BF9-E59F-4B6B-80D1-B1714B285AFF}"/>
          </ac:spMkLst>
        </pc:spChg>
        <pc:spChg chg="add mod">
          <ac:chgData name="Michael Perry" userId="ef84a1ce0da1a7ed" providerId="LiveId" clId="{4481C3D0-67C9-4E6A-A7F0-A5CD418BCE3E}" dt="2018-07-13T02:16:38.840" v="5118" actId="1076"/>
          <ac:spMkLst>
            <pc:docMk/>
            <pc:sldMk cId="75231555" sldId="286"/>
            <ac:spMk id="34" creationId="{AAA37B4B-945D-49BF-8764-2987AD294BAF}"/>
          </ac:spMkLst>
        </pc:spChg>
        <pc:spChg chg="add mod">
          <ac:chgData name="Michael Perry" userId="ef84a1ce0da1a7ed" providerId="LiveId" clId="{4481C3D0-67C9-4E6A-A7F0-A5CD418BCE3E}" dt="2018-07-13T02:16:38.840" v="5118" actId="1076"/>
          <ac:spMkLst>
            <pc:docMk/>
            <pc:sldMk cId="75231555" sldId="286"/>
            <ac:spMk id="35" creationId="{D84B3E57-4771-49B4-8C99-3391BA641938}"/>
          </ac:spMkLst>
        </pc:spChg>
        <pc:spChg chg="add mod">
          <ac:chgData name="Michael Perry" userId="ef84a1ce0da1a7ed" providerId="LiveId" clId="{4481C3D0-67C9-4E6A-A7F0-A5CD418BCE3E}" dt="2018-07-13T02:16:38.840" v="5118" actId="1076"/>
          <ac:spMkLst>
            <pc:docMk/>
            <pc:sldMk cId="75231555" sldId="286"/>
            <ac:spMk id="36" creationId="{26A900A3-36E1-4D4F-990D-DEF4E816CD26}"/>
          </ac:spMkLst>
        </pc:spChg>
        <pc:spChg chg="add mod">
          <ac:chgData name="Michael Perry" userId="ef84a1ce0da1a7ed" providerId="LiveId" clId="{4481C3D0-67C9-4E6A-A7F0-A5CD418BCE3E}" dt="2018-07-13T02:16:38.840" v="5118" actId="1076"/>
          <ac:spMkLst>
            <pc:docMk/>
            <pc:sldMk cId="75231555" sldId="286"/>
            <ac:spMk id="37" creationId="{86482C62-4915-4EF4-AF5F-9A4555AC9D5D}"/>
          </ac:spMkLst>
        </pc:spChg>
        <pc:spChg chg="add mod">
          <ac:chgData name="Michael Perry" userId="ef84a1ce0da1a7ed" providerId="LiveId" clId="{4481C3D0-67C9-4E6A-A7F0-A5CD418BCE3E}" dt="2018-07-13T02:16:38.840" v="5118" actId="1076"/>
          <ac:spMkLst>
            <pc:docMk/>
            <pc:sldMk cId="75231555" sldId="286"/>
            <ac:spMk id="38" creationId="{8A0F6898-2656-4565-9292-659DC5737908}"/>
          </ac:spMkLst>
        </pc:spChg>
        <pc:spChg chg="add mod">
          <ac:chgData name="Michael Perry" userId="ef84a1ce0da1a7ed" providerId="LiveId" clId="{4481C3D0-67C9-4E6A-A7F0-A5CD418BCE3E}" dt="2018-07-13T02:16:38.840" v="5118" actId="1076"/>
          <ac:spMkLst>
            <pc:docMk/>
            <pc:sldMk cId="75231555" sldId="286"/>
            <ac:spMk id="39" creationId="{C6BC0FC7-7D69-45A3-B4E2-D0CE9681C4A0}"/>
          </ac:spMkLst>
        </pc:spChg>
        <pc:spChg chg="add mod">
          <ac:chgData name="Michael Perry" userId="ef84a1ce0da1a7ed" providerId="LiveId" clId="{4481C3D0-67C9-4E6A-A7F0-A5CD418BCE3E}" dt="2018-07-13T02:16:38.840" v="5118" actId="1076"/>
          <ac:spMkLst>
            <pc:docMk/>
            <pc:sldMk cId="75231555" sldId="286"/>
            <ac:spMk id="40" creationId="{294D8717-2D07-42B7-845C-04D35F5C94C8}"/>
          </ac:spMkLst>
        </pc:spChg>
        <pc:spChg chg="add mod">
          <ac:chgData name="Michael Perry" userId="ef84a1ce0da1a7ed" providerId="LiveId" clId="{4481C3D0-67C9-4E6A-A7F0-A5CD418BCE3E}" dt="2018-07-13T02:18:16.211" v="5121" actId="13822"/>
          <ac:spMkLst>
            <pc:docMk/>
            <pc:sldMk cId="75231555" sldId="286"/>
            <ac:spMk id="41" creationId="{85E8E17E-FBAC-4BD5-B613-48AAC05B9962}"/>
          </ac:spMkLst>
        </pc:spChg>
        <pc:spChg chg="add mod">
          <ac:chgData name="Michael Perry" userId="ef84a1ce0da1a7ed" providerId="LiveId" clId="{4481C3D0-67C9-4E6A-A7F0-A5CD418BCE3E}" dt="2018-07-13T02:18:31.659" v="5123" actId="1076"/>
          <ac:spMkLst>
            <pc:docMk/>
            <pc:sldMk cId="75231555" sldId="286"/>
            <ac:spMk id="42" creationId="{6938E0E2-B2F5-4089-BA38-BBB25FD2F3E9}"/>
          </ac:spMkLst>
        </pc:spChg>
        <pc:spChg chg="add mod">
          <ac:chgData name="Michael Perry" userId="ef84a1ce0da1a7ed" providerId="LiveId" clId="{4481C3D0-67C9-4E6A-A7F0-A5CD418BCE3E}" dt="2018-07-13T02:18:54.816" v="5125" actId="1076"/>
          <ac:spMkLst>
            <pc:docMk/>
            <pc:sldMk cId="75231555" sldId="286"/>
            <ac:spMk id="43" creationId="{1495C67F-A797-418A-9A7E-AA5F0FF2E37D}"/>
          </ac:spMkLst>
        </pc:spChg>
        <pc:spChg chg="add mod">
          <ac:chgData name="Michael Perry" userId="ef84a1ce0da1a7ed" providerId="LiveId" clId="{4481C3D0-67C9-4E6A-A7F0-A5CD418BCE3E}" dt="2018-07-13T02:19:15.683" v="5127" actId="1076"/>
          <ac:spMkLst>
            <pc:docMk/>
            <pc:sldMk cId="75231555" sldId="286"/>
            <ac:spMk id="44" creationId="{93642828-EF76-4F5D-8321-5A929D4E1A75}"/>
          </ac:spMkLst>
        </pc:spChg>
        <pc:spChg chg="add mod">
          <ac:chgData name="Michael Perry" userId="ef84a1ce0da1a7ed" providerId="LiveId" clId="{4481C3D0-67C9-4E6A-A7F0-A5CD418BCE3E}" dt="2018-07-13T02:19:04.464" v="5126" actId="571"/>
          <ac:spMkLst>
            <pc:docMk/>
            <pc:sldMk cId="75231555" sldId="286"/>
            <ac:spMk id="45" creationId="{4DA0F7B7-1B49-449F-9CF2-FF85F5CD2966}"/>
          </ac:spMkLst>
        </pc:spChg>
        <pc:spChg chg="add mod">
          <ac:chgData name="Michael Perry" userId="ef84a1ce0da1a7ed" providerId="LiveId" clId="{4481C3D0-67C9-4E6A-A7F0-A5CD418BCE3E}" dt="2018-07-13T02:19:04.464" v="5126" actId="571"/>
          <ac:spMkLst>
            <pc:docMk/>
            <pc:sldMk cId="75231555" sldId="286"/>
            <ac:spMk id="46" creationId="{5C8B4E2C-8C2C-4235-AC99-FB29AF8F1A9C}"/>
          </ac:spMkLst>
        </pc:spChg>
        <pc:spChg chg="add mod">
          <ac:chgData name="Michael Perry" userId="ef84a1ce0da1a7ed" providerId="LiveId" clId="{4481C3D0-67C9-4E6A-A7F0-A5CD418BCE3E}" dt="2018-07-13T02:19:21.945" v="5128" actId="571"/>
          <ac:spMkLst>
            <pc:docMk/>
            <pc:sldMk cId="75231555" sldId="286"/>
            <ac:spMk id="47" creationId="{F744290B-B32F-460F-B55F-E378429B9072}"/>
          </ac:spMkLst>
        </pc:spChg>
        <pc:spChg chg="add mod">
          <ac:chgData name="Michael Perry" userId="ef84a1ce0da1a7ed" providerId="LiveId" clId="{4481C3D0-67C9-4E6A-A7F0-A5CD418BCE3E}" dt="2018-07-13T02:19:33.658" v="5130" actId="1076"/>
          <ac:spMkLst>
            <pc:docMk/>
            <pc:sldMk cId="75231555" sldId="286"/>
            <ac:spMk id="48" creationId="{BE827D80-AFDF-453B-B9E7-13DE9B512F64}"/>
          </ac:spMkLst>
        </pc:spChg>
        <pc:spChg chg="add mod">
          <ac:chgData name="Michael Perry" userId="ef84a1ce0da1a7ed" providerId="LiveId" clId="{4481C3D0-67C9-4E6A-A7F0-A5CD418BCE3E}" dt="2018-07-13T02:19:33.658" v="5130" actId="1076"/>
          <ac:spMkLst>
            <pc:docMk/>
            <pc:sldMk cId="75231555" sldId="286"/>
            <ac:spMk id="49" creationId="{F46DBF5A-05E0-4ED7-B182-9FD81D171627}"/>
          </ac:spMkLst>
        </pc:spChg>
        <pc:spChg chg="add mod">
          <ac:chgData name="Michael Perry" userId="ef84a1ce0da1a7ed" providerId="LiveId" clId="{4481C3D0-67C9-4E6A-A7F0-A5CD418BCE3E}" dt="2018-07-13T02:19:33.658" v="5130" actId="1076"/>
          <ac:spMkLst>
            <pc:docMk/>
            <pc:sldMk cId="75231555" sldId="286"/>
            <ac:spMk id="50" creationId="{5C13A3B7-BD9F-4913-BBB9-28E30EE3F83E}"/>
          </ac:spMkLst>
        </pc:spChg>
        <pc:spChg chg="add mod">
          <ac:chgData name="Michael Perry" userId="ef84a1ce0da1a7ed" providerId="LiveId" clId="{4481C3D0-67C9-4E6A-A7F0-A5CD418BCE3E}" dt="2018-07-13T02:19:38.474" v="5132" actId="1076"/>
          <ac:spMkLst>
            <pc:docMk/>
            <pc:sldMk cId="75231555" sldId="286"/>
            <ac:spMk id="51" creationId="{806AA120-3FF5-46BC-A636-355CDAABA1D3}"/>
          </ac:spMkLst>
        </pc:spChg>
        <pc:spChg chg="add mod">
          <ac:chgData name="Michael Perry" userId="ef84a1ce0da1a7ed" providerId="LiveId" clId="{4481C3D0-67C9-4E6A-A7F0-A5CD418BCE3E}" dt="2018-07-13T02:19:47.232" v="5133" actId="571"/>
          <ac:spMkLst>
            <pc:docMk/>
            <pc:sldMk cId="75231555" sldId="286"/>
            <ac:spMk id="52" creationId="{9EE98134-2BBB-4D5B-8353-CA822E57EBD5}"/>
          </ac:spMkLst>
        </pc:spChg>
        <pc:spChg chg="add mod">
          <ac:chgData name="Michael Perry" userId="ef84a1ce0da1a7ed" providerId="LiveId" clId="{4481C3D0-67C9-4E6A-A7F0-A5CD418BCE3E}" dt="2018-07-13T02:19:47.232" v="5133" actId="571"/>
          <ac:spMkLst>
            <pc:docMk/>
            <pc:sldMk cId="75231555" sldId="286"/>
            <ac:spMk id="53" creationId="{CAF7C37D-4118-42D7-B87E-72C3EEB52FEA}"/>
          </ac:spMkLst>
        </pc:spChg>
        <pc:spChg chg="add mod">
          <ac:chgData name="Michael Perry" userId="ef84a1ce0da1a7ed" providerId="LiveId" clId="{4481C3D0-67C9-4E6A-A7F0-A5CD418BCE3E}" dt="2018-07-13T02:19:52.185" v="5134" actId="1076"/>
          <ac:spMkLst>
            <pc:docMk/>
            <pc:sldMk cId="75231555" sldId="286"/>
            <ac:spMk id="54" creationId="{B8D64A3C-D0A9-40E7-9CB4-924346C7D8C6}"/>
          </ac:spMkLst>
        </pc:spChg>
        <pc:spChg chg="add mod">
          <ac:chgData name="Michael Perry" userId="ef84a1ce0da1a7ed" providerId="LiveId" clId="{4481C3D0-67C9-4E6A-A7F0-A5CD418BCE3E}" dt="2018-07-13T02:20:00.204" v="5135" actId="571"/>
          <ac:spMkLst>
            <pc:docMk/>
            <pc:sldMk cId="75231555" sldId="286"/>
            <ac:spMk id="55" creationId="{650AA4C9-2860-4B24-983A-8D944D2C1755}"/>
          </ac:spMkLst>
        </pc:spChg>
      </pc:sldChg>
      <pc:sldChg chg="addSp modSp add ord modAnim">
        <pc:chgData name="Michael Perry" userId="ef84a1ce0da1a7ed" providerId="LiveId" clId="{4481C3D0-67C9-4E6A-A7F0-A5CD418BCE3E}" dt="2018-07-11T19:13:34.333" v="2530" actId="20577"/>
        <pc:sldMkLst>
          <pc:docMk/>
          <pc:sldMk cId="4125794345" sldId="287"/>
        </pc:sldMkLst>
        <pc:spChg chg="mod">
          <ac:chgData name="Michael Perry" userId="ef84a1ce0da1a7ed" providerId="LiveId" clId="{4481C3D0-67C9-4E6A-A7F0-A5CD418BCE3E}" dt="2018-07-11T19:10:55.488" v="2513" actId="20577"/>
          <ac:spMkLst>
            <pc:docMk/>
            <pc:sldMk cId="4125794345" sldId="287"/>
            <ac:spMk id="2" creationId="{CF629E23-939F-468D-9D23-101F4770A1ED}"/>
          </ac:spMkLst>
        </pc:spChg>
        <pc:spChg chg="add mod">
          <ac:chgData name="Michael Perry" userId="ef84a1ce0da1a7ed" providerId="LiveId" clId="{4481C3D0-67C9-4E6A-A7F0-A5CD418BCE3E}" dt="2018-07-11T19:13:34.333" v="2530" actId="20577"/>
          <ac:spMkLst>
            <pc:docMk/>
            <pc:sldMk cId="4125794345" sldId="287"/>
            <ac:spMk id="7" creationId="{BE2A0524-E0D0-4435-A67F-851F433018B6}"/>
          </ac:spMkLst>
        </pc:spChg>
      </pc:sldChg>
      <pc:sldChg chg="addSp delSp modSp add ord">
        <pc:chgData name="Michael Perry" userId="ef84a1ce0da1a7ed" providerId="LiveId" clId="{4481C3D0-67C9-4E6A-A7F0-A5CD418BCE3E}" dt="2018-07-11T19:29:56.461" v="2634" actId="404"/>
        <pc:sldMkLst>
          <pc:docMk/>
          <pc:sldMk cId="1455274953" sldId="288"/>
        </pc:sldMkLst>
        <pc:spChg chg="add mod">
          <ac:chgData name="Michael Perry" userId="ef84a1ce0da1a7ed" providerId="LiveId" clId="{4481C3D0-67C9-4E6A-A7F0-A5CD418BCE3E}" dt="2018-07-11T19:29:56.461" v="2634" actId="404"/>
          <ac:spMkLst>
            <pc:docMk/>
            <pc:sldMk cId="1455274953" sldId="288"/>
            <ac:spMk id="4" creationId="{6C8C54FE-6E4E-4239-BEB6-4B9BAF7A686D}"/>
          </ac:spMkLst>
        </pc:spChg>
        <pc:spChg chg="mod">
          <ac:chgData name="Michael Perry" userId="ef84a1ce0da1a7ed" providerId="LiveId" clId="{4481C3D0-67C9-4E6A-A7F0-A5CD418BCE3E}" dt="2018-07-11T19:29:47.679" v="2629" actId="1076"/>
          <ac:spMkLst>
            <pc:docMk/>
            <pc:sldMk cId="1455274953" sldId="288"/>
            <ac:spMk id="7" creationId="{BE2A0524-E0D0-4435-A67F-851F433018B6}"/>
          </ac:spMkLst>
        </pc:spChg>
        <pc:picChg chg="add mod">
          <ac:chgData name="Michael Perry" userId="ef84a1ce0da1a7ed" providerId="LiveId" clId="{4481C3D0-67C9-4E6A-A7F0-A5CD418BCE3E}" dt="2018-07-11T19:28:20.736" v="2617" actId="14100"/>
          <ac:picMkLst>
            <pc:docMk/>
            <pc:sldMk cId="1455274953" sldId="288"/>
            <ac:picMk id="10" creationId="{A6D9D8DB-3317-42DA-91FA-5BBE50058AF3}"/>
          </ac:picMkLst>
        </pc:picChg>
        <pc:picChg chg="add mod">
          <ac:chgData name="Michael Perry" userId="ef84a1ce0da1a7ed" providerId="LiveId" clId="{4481C3D0-67C9-4E6A-A7F0-A5CD418BCE3E}" dt="2018-07-11T19:28:38.451" v="2620" actId="1076"/>
          <ac:picMkLst>
            <pc:docMk/>
            <pc:sldMk cId="1455274953" sldId="288"/>
            <ac:picMk id="11" creationId="{EEBD01B2-BCA8-476D-A3EA-C5D98C8887EB}"/>
          </ac:picMkLst>
        </pc:picChg>
        <pc:picChg chg="del mod">
          <ac:chgData name="Michael Perry" userId="ef84a1ce0da1a7ed" providerId="LiveId" clId="{4481C3D0-67C9-4E6A-A7F0-A5CD418BCE3E}" dt="2018-07-11T19:27:44.933" v="2612" actId="478"/>
          <ac:picMkLst>
            <pc:docMk/>
            <pc:sldMk cId="1455274953" sldId="288"/>
            <ac:picMk id="1026" creationId="{6E47C6FC-DCEE-417B-AAC9-68D636FE171F}"/>
          </ac:picMkLst>
        </pc:picChg>
      </pc:sldChg>
      <pc:sldChg chg="addSp modSp add ord modAnim">
        <pc:chgData name="Michael Perry" userId="ef84a1ce0da1a7ed" providerId="LiveId" clId="{4481C3D0-67C9-4E6A-A7F0-A5CD418BCE3E}" dt="2018-07-11T20:04:47.734" v="2720"/>
        <pc:sldMkLst>
          <pc:docMk/>
          <pc:sldMk cId="2988810560" sldId="289"/>
        </pc:sldMkLst>
        <pc:spChg chg="mod">
          <ac:chgData name="Michael Perry" userId="ef84a1ce0da1a7ed" providerId="LiveId" clId="{4481C3D0-67C9-4E6A-A7F0-A5CD418BCE3E}" dt="2018-07-11T20:01:57.741" v="2658" actId="20577"/>
          <ac:spMkLst>
            <pc:docMk/>
            <pc:sldMk cId="2988810560" sldId="289"/>
            <ac:spMk id="2" creationId="{B02BFCD5-5538-4AB5-A00A-BC8C33755F97}"/>
          </ac:spMkLst>
        </pc:spChg>
        <pc:spChg chg="add mod">
          <ac:chgData name="Michael Perry" userId="ef84a1ce0da1a7ed" providerId="LiveId" clId="{4481C3D0-67C9-4E6A-A7F0-A5CD418BCE3E}" dt="2018-07-11T20:04:26.692" v="2718" actId="1076"/>
          <ac:spMkLst>
            <pc:docMk/>
            <pc:sldMk cId="2988810560" sldId="289"/>
            <ac:spMk id="3" creationId="{D8B1D196-04A6-4241-BDE8-4DAAC2E1BDA7}"/>
          </ac:spMkLst>
        </pc:spChg>
        <pc:spChg chg="add mod">
          <ac:chgData name="Michael Perry" userId="ef84a1ce0da1a7ed" providerId="LiveId" clId="{4481C3D0-67C9-4E6A-A7F0-A5CD418BCE3E}" dt="2018-07-11T20:04:26.692" v="2718" actId="1076"/>
          <ac:spMkLst>
            <pc:docMk/>
            <pc:sldMk cId="2988810560" sldId="289"/>
            <ac:spMk id="4" creationId="{1CF73752-82C4-4650-8B5B-2DD68F0B7745}"/>
          </ac:spMkLst>
        </pc:spChg>
      </pc:sldChg>
      <pc:sldChg chg="addSp delSp modSp add delAnim">
        <pc:chgData name="Michael Perry" userId="ef84a1ce0da1a7ed" providerId="LiveId" clId="{4481C3D0-67C9-4E6A-A7F0-A5CD418BCE3E}" dt="2018-07-11T20:16:16.571" v="2734"/>
        <pc:sldMkLst>
          <pc:docMk/>
          <pc:sldMk cId="3537685268" sldId="290"/>
        </pc:sldMkLst>
        <pc:spChg chg="mod">
          <ac:chgData name="Michael Perry" userId="ef84a1ce0da1a7ed" providerId="LiveId" clId="{4481C3D0-67C9-4E6A-A7F0-A5CD418BCE3E}" dt="2018-07-11T20:05:53.231" v="2722" actId="20577"/>
          <ac:spMkLst>
            <pc:docMk/>
            <pc:sldMk cId="3537685268" sldId="290"/>
            <ac:spMk id="2" creationId="{B02BFCD5-5538-4AB5-A00A-BC8C33755F97}"/>
          </ac:spMkLst>
        </pc:spChg>
        <pc:spChg chg="del">
          <ac:chgData name="Michael Perry" userId="ef84a1ce0da1a7ed" providerId="LiveId" clId="{4481C3D0-67C9-4E6A-A7F0-A5CD418BCE3E}" dt="2018-07-11T20:05:56.742" v="2723" actId="478"/>
          <ac:spMkLst>
            <pc:docMk/>
            <pc:sldMk cId="3537685268" sldId="290"/>
            <ac:spMk id="3" creationId="{D8B1D196-04A6-4241-BDE8-4DAAC2E1BDA7}"/>
          </ac:spMkLst>
        </pc:spChg>
        <pc:spChg chg="del">
          <ac:chgData name="Michael Perry" userId="ef84a1ce0da1a7ed" providerId="LiveId" clId="{4481C3D0-67C9-4E6A-A7F0-A5CD418BCE3E}" dt="2018-07-11T20:05:56.742" v="2723" actId="478"/>
          <ac:spMkLst>
            <pc:docMk/>
            <pc:sldMk cId="3537685268" sldId="290"/>
            <ac:spMk id="4" creationId="{1CF73752-82C4-4650-8B5B-2DD68F0B7745}"/>
          </ac:spMkLst>
        </pc:spChg>
        <pc:spChg chg="add del mod">
          <ac:chgData name="Michael Perry" userId="ef84a1ce0da1a7ed" providerId="LiveId" clId="{4481C3D0-67C9-4E6A-A7F0-A5CD418BCE3E}" dt="2018-07-11T20:16:16.571" v="2734"/>
          <ac:spMkLst>
            <pc:docMk/>
            <pc:sldMk cId="3537685268" sldId="290"/>
            <ac:spMk id="5" creationId="{84290E3C-B470-4D7C-ADD2-0D198059754F}"/>
          </ac:spMkLst>
        </pc:spChg>
      </pc:sldChg>
      <pc:sldChg chg="addSp modSp add modAnim">
        <pc:chgData name="Michael Perry" userId="ef84a1ce0da1a7ed" providerId="LiveId" clId="{4481C3D0-67C9-4E6A-A7F0-A5CD418BCE3E}" dt="2018-07-11T21:55:51.411" v="4173"/>
        <pc:sldMkLst>
          <pc:docMk/>
          <pc:sldMk cId="2107931199" sldId="291"/>
        </pc:sldMkLst>
        <pc:spChg chg="add mod">
          <ac:chgData name="Michael Perry" userId="ef84a1ce0da1a7ed" providerId="LiveId" clId="{4481C3D0-67C9-4E6A-A7F0-A5CD418BCE3E}" dt="2018-07-11T20:18:38.744" v="2767" actId="20577"/>
          <ac:spMkLst>
            <pc:docMk/>
            <pc:sldMk cId="2107931199" sldId="291"/>
            <ac:spMk id="2" creationId="{68E2F5FE-DDD2-42A2-95E6-514B73697557}"/>
          </ac:spMkLst>
        </pc:spChg>
        <pc:spChg chg="add mod">
          <ac:chgData name="Michael Perry" userId="ef84a1ce0da1a7ed" providerId="LiveId" clId="{4481C3D0-67C9-4E6A-A7F0-A5CD418BCE3E}" dt="2018-07-11T20:19:10.395" v="2780" actId="20577"/>
          <ac:spMkLst>
            <pc:docMk/>
            <pc:sldMk cId="2107931199" sldId="291"/>
            <ac:spMk id="3" creationId="{520F026A-706D-41C5-89CF-E24192ACBDB3}"/>
          </ac:spMkLst>
        </pc:spChg>
      </pc:sldChg>
      <pc:sldChg chg="addSp delSp modSp add mod setBg">
        <pc:chgData name="Michael Perry" userId="ef84a1ce0da1a7ed" providerId="LiveId" clId="{4481C3D0-67C9-4E6A-A7F0-A5CD418BCE3E}" dt="2018-07-11T21:04:33.723" v="3338" actId="1076"/>
        <pc:sldMkLst>
          <pc:docMk/>
          <pc:sldMk cId="283958292" sldId="292"/>
        </pc:sldMkLst>
        <pc:spChg chg="mod">
          <ac:chgData name="Michael Perry" userId="ef84a1ce0da1a7ed" providerId="LiveId" clId="{4481C3D0-67C9-4E6A-A7F0-A5CD418BCE3E}" dt="2018-07-11T21:03:54.484" v="3292" actId="14100"/>
          <ac:spMkLst>
            <pc:docMk/>
            <pc:sldMk cId="283958292" sldId="292"/>
            <ac:spMk id="2" creationId="{1D19D4B5-D586-4961-BF66-13A03D66447E}"/>
          </ac:spMkLst>
        </pc:spChg>
        <pc:spChg chg="del">
          <ac:chgData name="Michael Perry" userId="ef84a1ce0da1a7ed" providerId="LiveId" clId="{4481C3D0-67C9-4E6A-A7F0-A5CD418BCE3E}" dt="2018-07-11T20:21:20.497" v="2782"/>
          <ac:spMkLst>
            <pc:docMk/>
            <pc:sldMk cId="283958292" sldId="292"/>
            <ac:spMk id="3" creationId="{CDAF3022-CA3D-44F9-96E0-BCD54A342E91}"/>
          </ac:spMkLst>
        </pc:spChg>
        <pc:spChg chg="add mod">
          <ac:chgData name="Michael Perry" userId="ef84a1ce0da1a7ed" providerId="LiveId" clId="{4481C3D0-67C9-4E6A-A7F0-A5CD418BCE3E}" dt="2018-07-11T21:04:33.723" v="3338" actId="1076"/>
          <ac:spMkLst>
            <pc:docMk/>
            <pc:sldMk cId="283958292" sldId="292"/>
            <ac:spMk id="4" creationId="{6CBF082B-592A-4F0E-BF8A-93C21E4FEE76}"/>
          </ac:spMkLst>
        </pc:spChg>
        <pc:spChg chg="add del">
          <ac:chgData name="Michael Perry" userId="ef84a1ce0da1a7ed" providerId="LiveId" clId="{4481C3D0-67C9-4E6A-A7F0-A5CD418BCE3E}" dt="2018-07-11T20:21:37.240" v="2784" actId="26606"/>
          <ac:spMkLst>
            <pc:docMk/>
            <pc:sldMk cId="283958292" sldId="292"/>
            <ac:spMk id="71" creationId="{6B25638D-3D06-41D1-8060-4D2707C60AE8}"/>
          </ac:spMkLst>
        </pc:spChg>
        <pc:picChg chg="add del">
          <ac:chgData name="Michael Perry" userId="ef84a1ce0da1a7ed" providerId="LiveId" clId="{4481C3D0-67C9-4E6A-A7F0-A5CD418BCE3E}" dt="2018-07-11T20:21:37.240" v="2784" actId="26606"/>
          <ac:picMkLst>
            <pc:docMk/>
            <pc:sldMk cId="283958292" sldId="292"/>
            <ac:picMk id="73" creationId="{8161BB1E-0062-4056-AB94-121EF614D5FB}"/>
          </ac:picMkLst>
        </pc:picChg>
        <pc:picChg chg="add mod">
          <ac:chgData name="Michael Perry" userId="ef84a1ce0da1a7ed" providerId="LiveId" clId="{4481C3D0-67C9-4E6A-A7F0-A5CD418BCE3E}" dt="2018-07-11T20:22:26.244" v="2854" actId="1076"/>
          <ac:picMkLst>
            <pc:docMk/>
            <pc:sldMk cId="283958292" sldId="292"/>
            <ac:picMk id="1026" creationId="{D628D38C-D9E2-4724-BA8F-3862777128F8}"/>
          </ac:picMkLst>
        </pc:picChg>
        <pc:cxnChg chg="add del">
          <ac:chgData name="Michael Perry" userId="ef84a1ce0da1a7ed" providerId="LiveId" clId="{4481C3D0-67C9-4E6A-A7F0-A5CD418BCE3E}" dt="2018-07-11T20:21:37.240" v="2784" actId="26606"/>
          <ac:cxnSpMkLst>
            <pc:docMk/>
            <pc:sldMk cId="283958292" sldId="292"/>
            <ac:cxnSpMk id="75" creationId="{8FBC01E2-D629-4319-B5CB-BFA461B8CF30}"/>
          </ac:cxnSpMkLst>
        </pc:cxnChg>
      </pc:sldChg>
      <pc:sldChg chg="delSp modSp add ord delAnim">
        <pc:chgData name="Michael Perry" userId="ef84a1ce0da1a7ed" providerId="LiveId" clId="{4481C3D0-67C9-4E6A-A7F0-A5CD418BCE3E}" dt="2018-07-11T20:23:28.671" v="2868" actId="478"/>
        <pc:sldMkLst>
          <pc:docMk/>
          <pc:sldMk cId="2413417692" sldId="293"/>
        </pc:sldMkLst>
        <pc:spChg chg="mod">
          <ac:chgData name="Michael Perry" userId="ef84a1ce0da1a7ed" providerId="LiveId" clId="{4481C3D0-67C9-4E6A-A7F0-A5CD418BCE3E}" dt="2018-07-11T20:23:24.697" v="2867" actId="20577"/>
          <ac:spMkLst>
            <pc:docMk/>
            <pc:sldMk cId="2413417692" sldId="293"/>
            <ac:spMk id="2" creationId="{A7C40186-C358-4019-8EA8-52AF0F096A0B}"/>
          </ac:spMkLst>
        </pc:spChg>
        <pc:spChg chg="del">
          <ac:chgData name="Michael Perry" userId="ef84a1ce0da1a7ed" providerId="LiveId" clId="{4481C3D0-67C9-4E6A-A7F0-A5CD418BCE3E}" dt="2018-07-11T20:23:28.671" v="2868" actId="478"/>
          <ac:spMkLst>
            <pc:docMk/>
            <pc:sldMk cId="2413417692" sldId="293"/>
            <ac:spMk id="11" creationId="{30C02D03-2B43-4F89-90E3-181A13153883}"/>
          </ac:spMkLst>
        </pc:spChg>
      </pc:sldChg>
      <pc:sldChg chg="addSp delSp modSp add mod setBg">
        <pc:chgData name="Michael Perry" userId="ef84a1ce0da1a7ed" providerId="LiveId" clId="{4481C3D0-67C9-4E6A-A7F0-A5CD418BCE3E}" dt="2018-07-13T01:38:15.770" v="5109" actId="14100"/>
        <pc:sldMkLst>
          <pc:docMk/>
          <pc:sldMk cId="325402577" sldId="294"/>
        </pc:sldMkLst>
        <pc:spChg chg="mod">
          <ac:chgData name="Michael Perry" userId="ef84a1ce0da1a7ed" providerId="LiveId" clId="{4481C3D0-67C9-4E6A-A7F0-A5CD418BCE3E}" dt="2018-07-11T20:37:50.374" v="2909" actId="20577"/>
          <ac:spMkLst>
            <pc:docMk/>
            <pc:sldMk cId="325402577" sldId="294"/>
            <ac:spMk id="2" creationId="{84B3837B-25E4-495C-BBEF-6D8F328C0867}"/>
          </ac:spMkLst>
        </pc:spChg>
        <pc:spChg chg="del mod">
          <ac:chgData name="Michael Perry" userId="ef84a1ce0da1a7ed" providerId="LiveId" clId="{4481C3D0-67C9-4E6A-A7F0-A5CD418BCE3E}" dt="2018-07-11T20:34:14.290" v="2871" actId="931"/>
          <ac:spMkLst>
            <pc:docMk/>
            <pc:sldMk cId="325402577" sldId="294"/>
            <ac:spMk id="3" creationId="{E4AC4C2D-D077-4B06-97D0-115ECABA7C7D}"/>
          </ac:spMkLst>
        </pc:spChg>
        <pc:spChg chg="add">
          <ac:chgData name="Michael Perry" userId="ef84a1ce0da1a7ed" providerId="LiveId" clId="{4481C3D0-67C9-4E6A-A7F0-A5CD418BCE3E}" dt="2018-07-11T20:34:34.879" v="2872" actId="26606"/>
          <ac:spMkLst>
            <pc:docMk/>
            <pc:sldMk cId="325402577" sldId="294"/>
            <ac:spMk id="10" creationId="{A4AC5506-6312-4701-8D3C-40187889A947}"/>
          </ac:spMkLst>
        </pc:spChg>
        <pc:picChg chg="add mod">
          <ac:chgData name="Michael Perry" userId="ef84a1ce0da1a7ed" providerId="LiveId" clId="{4481C3D0-67C9-4E6A-A7F0-A5CD418BCE3E}" dt="2018-07-13T01:38:15.770" v="5109" actId="14100"/>
          <ac:picMkLst>
            <pc:docMk/>
            <pc:sldMk cId="325402577" sldId="294"/>
            <ac:picMk id="5" creationId="{60D645A1-6843-4FC3-BEC7-6BB03E2286B0}"/>
          </ac:picMkLst>
        </pc:picChg>
      </pc:sldChg>
      <pc:sldChg chg="addSp modSp add mod setBg">
        <pc:chgData name="Michael Perry" userId="ef84a1ce0da1a7ed" providerId="LiveId" clId="{4481C3D0-67C9-4E6A-A7F0-A5CD418BCE3E}" dt="2018-07-11T20:46:07.633" v="3109" actId="20577"/>
        <pc:sldMkLst>
          <pc:docMk/>
          <pc:sldMk cId="1503103979" sldId="296"/>
        </pc:sldMkLst>
        <pc:spChg chg="add mod">
          <ac:chgData name="Michael Perry" userId="ef84a1ce0da1a7ed" providerId="LiveId" clId="{4481C3D0-67C9-4E6A-A7F0-A5CD418BCE3E}" dt="2018-07-11T20:46:07.633" v="3109" actId="20577"/>
          <ac:spMkLst>
            <pc:docMk/>
            <pc:sldMk cId="1503103979" sldId="296"/>
            <ac:spMk id="3" creationId="{EDC23555-F6C3-4390-86DC-1BE05712D67B}"/>
          </ac:spMkLst>
        </pc:spChg>
        <pc:spChg chg="add mod">
          <ac:chgData name="Michael Perry" userId="ef84a1ce0da1a7ed" providerId="LiveId" clId="{4481C3D0-67C9-4E6A-A7F0-A5CD418BCE3E}" dt="2018-07-11T20:45:10.401" v="3100" actId="207"/>
          <ac:spMkLst>
            <pc:docMk/>
            <pc:sldMk cId="1503103979" sldId="296"/>
            <ac:spMk id="4" creationId="{3D3B2FE1-C9A4-4B01-A29D-EF656D657B6B}"/>
          </ac:spMkLst>
        </pc:spChg>
        <pc:picChg chg="add mod">
          <ac:chgData name="Michael Perry" userId="ef84a1ce0da1a7ed" providerId="LiveId" clId="{4481C3D0-67C9-4E6A-A7F0-A5CD418BCE3E}" dt="2018-07-11T20:43:12.286" v="2978" actId="26606"/>
          <ac:picMkLst>
            <pc:docMk/>
            <pc:sldMk cId="1503103979" sldId="296"/>
            <ac:picMk id="2" creationId="{C25928E9-2077-47A3-8539-C6BD0A6D57AD}"/>
          </ac:picMkLst>
        </pc:picChg>
      </pc:sldChg>
      <pc:sldChg chg="modSp add">
        <pc:chgData name="Michael Perry" userId="ef84a1ce0da1a7ed" providerId="LiveId" clId="{4481C3D0-67C9-4E6A-A7F0-A5CD418BCE3E}" dt="2018-07-11T20:47:42.441" v="3137" actId="20577"/>
        <pc:sldMkLst>
          <pc:docMk/>
          <pc:sldMk cId="1624714204" sldId="297"/>
        </pc:sldMkLst>
        <pc:spChg chg="mod">
          <ac:chgData name="Michael Perry" userId="ef84a1ce0da1a7ed" providerId="LiveId" clId="{4481C3D0-67C9-4E6A-A7F0-A5CD418BCE3E}" dt="2018-07-11T20:47:42.441" v="3137" actId="20577"/>
          <ac:spMkLst>
            <pc:docMk/>
            <pc:sldMk cId="1624714204" sldId="297"/>
            <ac:spMk id="4" creationId="{3D3B2FE1-C9A4-4B01-A29D-EF656D657B6B}"/>
          </ac:spMkLst>
        </pc:spChg>
      </pc:sldChg>
      <pc:sldChg chg="addSp modSp add modAnim">
        <pc:chgData name="Michael Perry" userId="ef84a1ce0da1a7ed" providerId="LiveId" clId="{4481C3D0-67C9-4E6A-A7F0-A5CD418BCE3E}" dt="2018-07-11T20:51:48.191" v="3256" actId="20577"/>
        <pc:sldMkLst>
          <pc:docMk/>
          <pc:sldMk cId="3980207758" sldId="298"/>
        </pc:sldMkLst>
        <pc:spChg chg="mod">
          <ac:chgData name="Michael Perry" userId="ef84a1ce0da1a7ed" providerId="LiveId" clId="{4481C3D0-67C9-4E6A-A7F0-A5CD418BCE3E}" dt="2018-07-11T20:49:54.151" v="3156" actId="20577"/>
          <ac:spMkLst>
            <pc:docMk/>
            <pc:sldMk cId="3980207758" sldId="298"/>
            <ac:spMk id="2" creationId="{1BF42F81-14E9-42B9-92B8-36D0372F7E70}"/>
          </ac:spMkLst>
        </pc:spChg>
        <pc:spChg chg="mod">
          <ac:chgData name="Michael Perry" userId="ef84a1ce0da1a7ed" providerId="LiveId" clId="{4481C3D0-67C9-4E6A-A7F0-A5CD418BCE3E}" dt="2018-07-11T20:51:41.760" v="3249" actId="20577"/>
          <ac:spMkLst>
            <pc:docMk/>
            <pc:sldMk cId="3980207758" sldId="298"/>
            <ac:spMk id="3" creationId="{C49589D9-6F1C-475B-8DA2-560BFDB285CF}"/>
          </ac:spMkLst>
        </pc:spChg>
        <pc:spChg chg="add mod">
          <ac:chgData name="Michael Perry" userId="ef84a1ce0da1a7ed" providerId="LiveId" clId="{4481C3D0-67C9-4E6A-A7F0-A5CD418BCE3E}" dt="2018-07-11T20:51:48.191" v="3256" actId="20577"/>
          <ac:spMkLst>
            <pc:docMk/>
            <pc:sldMk cId="3980207758" sldId="298"/>
            <ac:spMk id="4" creationId="{F9285DDA-8884-48F2-A757-E3AE2A72A7F8}"/>
          </ac:spMkLst>
        </pc:spChg>
      </pc:sldChg>
      <pc:sldChg chg="addSp delSp modSp add modAnim">
        <pc:chgData name="Michael Perry" userId="ef84a1ce0da1a7ed" providerId="LiveId" clId="{4481C3D0-67C9-4E6A-A7F0-A5CD418BCE3E}" dt="2018-07-13T03:03:58.108" v="5162" actId="14100"/>
        <pc:sldMkLst>
          <pc:docMk/>
          <pc:sldMk cId="522055004" sldId="300"/>
        </pc:sldMkLst>
        <pc:spChg chg="mod">
          <ac:chgData name="Michael Perry" userId="ef84a1ce0da1a7ed" providerId="LiveId" clId="{4481C3D0-67C9-4E6A-A7F0-A5CD418BCE3E}" dt="2018-07-11T21:08:25.078" v="3434" actId="20577"/>
          <ac:spMkLst>
            <pc:docMk/>
            <pc:sldMk cId="522055004" sldId="300"/>
            <ac:spMk id="2" creationId="{33CFE9C5-0BAB-4A37-8D76-905B33F236D0}"/>
          </ac:spMkLst>
        </pc:spChg>
        <pc:spChg chg="mod">
          <ac:chgData name="Michael Perry" userId="ef84a1ce0da1a7ed" providerId="LiveId" clId="{4481C3D0-67C9-4E6A-A7F0-A5CD418BCE3E}" dt="2018-07-11T21:08:29.058" v="3445" actId="20577"/>
          <ac:spMkLst>
            <pc:docMk/>
            <pc:sldMk cId="522055004" sldId="300"/>
            <ac:spMk id="3" creationId="{E0F54676-3D45-4697-9E6A-515874CC0EC2}"/>
          </ac:spMkLst>
        </pc:spChg>
        <pc:spChg chg="mod">
          <ac:chgData name="Michael Perry" userId="ef84a1ce0da1a7ed" providerId="LiveId" clId="{4481C3D0-67C9-4E6A-A7F0-A5CD418BCE3E}" dt="2018-07-11T21:11:29.467" v="3754" actId="20577"/>
          <ac:spMkLst>
            <pc:docMk/>
            <pc:sldMk cId="522055004" sldId="300"/>
            <ac:spMk id="4" creationId="{DCF5487B-15E6-49EF-BC88-922561BECFD0}"/>
          </ac:spMkLst>
        </pc:spChg>
        <pc:spChg chg="mod">
          <ac:chgData name="Michael Perry" userId="ef84a1ce0da1a7ed" providerId="LiveId" clId="{4481C3D0-67C9-4E6A-A7F0-A5CD418BCE3E}" dt="2018-07-11T21:08:33.049" v="3456" actId="20577"/>
          <ac:spMkLst>
            <pc:docMk/>
            <pc:sldMk cId="522055004" sldId="300"/>
            <ac:spMk id="5" creationId="{4F7FAC1B-8921-4E0D-B93F-81779760A2AD}"/>
          </ac:spMkLst>
        </pc:spChg>
        <pc:spChg chg="mod">
          <ac:chgData name="Michael Perry" userId="ef84a1ce0da1a7ed" providerId="LiveId" clId="{4481C3D0-67C9-4E6A-A7F0-A5CD418BCE3E}" dt="2018-07-13T03:03:58.108" v="5162" actId="14100"/>
          <ac:spMkLst>
            <pc:docMk/>
            <pc:sldMk cId="522055004" sldId="300"/>
            <ac:spMk id="6" creationId="{BB52B94D-3148-49A5-BCC4-28B6E7DD6DB4}"/>
          </ac:spMkLst>
        </pc:spChg>
        <pc:spChg chg="add mod">
          <ac:chgData name="Michael Perry" userId="ef84a1ce0da1a7ed" providerId="LiveId" clId="{4481C3D0-67C9-4E6A-A7F0-A5CD418BCE3E}" dt="2018-07-11T21:12:58.102" v="3774" actId="207"/>
          <ac:spMkLst>
            <pc:docMk/>
            <pc:sldMk cId="522055004" sldId="300"/>
            <ac:spMk id="7" creationId="{748BBEEC-2C76-43CB-83FA-12EA51487FD8}"/>
          </ac:spMkLst>
        </pc:spChg>
        <pc:spChg chg="add mod">
          <ac:chgData name="Michael Perry" userId="ef84a1ce0da1a7ed" providerId="LiveId" clId="{4481C3D0-67C9-4E6A-A7F0-A5CD418BCE3E}" dt="2018-07-11T21:13:09.452" v="3780" actId="20577"/>
          <ac:spMkLst>
            <pc:docMk/>
            <pc:sldMk cId="522055004" sldId="300"/>
            <ac:spMk id="8" creationId="{0E4E850D-B7F9-47F9-BEF0-989AE9C10614}"/>
          </ac:spMkLst>
        </pc:spChg>
        <pc:spChg chg="add mod">
          <ac:chgData name="Michael Perry" userId="ef84a1ce0da1a7ed" providerId="LiveId" clId="{4481C3D0-67C9-4E6A-A7F0-A5CD418BCE3E}" dt="2018-07-11T21:13:56.930" v="3789" actId="1076"/>
          <ac:spMkLst>
            <pc:docMk/>
            <pc:sldMk cId="522055004" sldId="300"/>
            <ac:spMk id="9" creationId="{2D45E071-B99D-45B5-B1BA-19830314CD8C}"/>
          </ac:spMkLst>
        </pc:spChg>
        <pc:spChg chg="add mod">
          <ac:chgData name="Michael Perry" userId="ef84a1ce0da1a7ed" providerId="LiveId" clId="{4481C3D0-67C9-4E6A-A7F0-A5CD418BCE3E}" dt="2018-07-13T03:02:27.845" v="5151" actId="164"/>
          <ac:spMkLst>
            <pc:docMk/>
            <pc:sldMk cId="522055004" sldId="300"/>
            <ac:spMk id="10" creationId="{BFA7CDF8-3E4D-4479-B99B-59D0C5ED3234}"/>
          </ac:spMkLst>
        </pc:spChg>
        <pc:spChg chg="add mod">
          <ac:chgData name="Michael Perry" userId="ef84a1ce0da1a7ed" providerId="LiveId" clId="{4481C3D0-67C9-4E6A-A7F0-A5CD418BCE3E}" dt="2018-07-13T03:02:45.102" v="5155" actId="6549"/>
          <ac:spMkLst>
            <pc:docMk/>
            <pc:sldMk cId="522055004" sldId="300"/>
            <ac:spMk id="11" creationId="{49B7BEB8-CF6C-459C-8477-900A7B9D9C5B}"/>
          </ac:spMkLst>
        </pc:spChg>
        <pc:spChg chg="add mod">
          <ac:chgData name="Michael Perry" userId="ef84a1ce0da1a7ed" providerId="LiveId" clId="{4481C3D0-67C9-4E6A-A7F0-A5CD418BCE3E}" dt="2018-07-13T03:02:47.272" v="5156" actId="6549"/>
          <ac:spMkLst>
            <pc:docMk/>
            <pc:sldMk cId="522055004" sldId="300"/>
            <ac:spMk id="12" creationId="{6F5971CA-8F74-465F-820A-976370E067E8}"/>
          </ac:spMkLst>
        </pc:spChg>
        <pc:spChg chg="add mod">
          <ac:chgData name="Michael Perry" userId="ef84a1ce0da1a7ed" providerId="LiveId" clId="{4481C3D0-67C9-4E6A-A7F0-A5CD418BCE3E}" dt="2018-07-13T03:02:27.845" v="5151" actId="164"/>
          <ac:spMkLst>
            <pc:docMk/>
            <pc:sldMk cId="522055004" sldId="300"/>
            <ac:spMk id="13" creationId="{8D10904C-617B-46E4-9B4B-2593FC176847}"/>
          </ac:spMkLst>
        </pc:spChg>
        <pc:spChg chg="add mod">
          <ac:chgData name="Michael Perry" userId="ef84a1ce0da1a7ed" providerId="LiveId" clId="{4481C3D0-67C9-4E6A-A7F0-A5CD418BCE3E}" dt="2018-07-13T03:02:27.845" v="5151" actId="164"/>
          <ac:spMkLst>
            <pc:docMk/>
            <pc:sldMk cId="522055004" sldId="300"/>
            <ac:spMk id="14" creationId="{EF3BEE39-1A91-4FEA-A6B6-C3E1CDA9BD7C}"/>
          </ac:spMkLst>
        </pc:spChg>
        <pc:spChg chg="add mod">
          <ac:chgData name="Michael Perry" userId="ef84a1ce0da1a7ed" providerId="LiveId" clId="{4481C3D0-67C9-4E6A-A7F0-A5CD418BCE3E}" dt="2018-07-13T03:02:27.845" v="5151" actId="164"/>
          <ac:spMkLst>
            <pc:docMk/>
            <pc:sldMk cId="522055004" sldId="300"/>
            <ac:spMk id="15" creationId="{29368332-BCAD-437B-A017-33C106B53E8A}"/>
          </ac:spMkLst>
        </pc:spChg>
        <pc:spChg chg="add mod">
          <ac:chgData name="Michael Perry" userId="ef84a1ce0da1a7ed" providerId="LiveId" clId="{4481C3D0-67C9-4E6A-A7F0-A5CD418BCE3E}" dt="2018-07-13T03:02:27.845" v="5151" actId="164"/>
          <ac:spMkLst>
            <pc:docMk/>
            <pc:sldMk cId="522055004" sldId="300"/>
            <ac:spMk id="16" creationId="{5970C016-C3AF-4F0E-B48D-E4B889A503C2}"/>
          </ac:spMkLst>
        </pc:spChg>
        <pc:spChg chg="add del mod">
          <ac:chgData name="Michael Perry" userId="ef84a1ce0da1a7ed" providerId="LiveId" clId="{4481C3D0-67C9-4E6A-A7F0-A5CD418BCE3E}" dt="2018-07-13T03:02:41.662" v="5154" actId="478"/>
          <ac:spMkLst>
            <pc:docMk/>
            <pc:sldMk cId="522055004" sldId="300"/>
            <ac:spMk id="23" creationId="{1DE3F07F-505E-41C6-B114-3BDC5A477948}"/>
          </ac:spMkLst>
        </pc:spChg>
        <pc:grpChg chg="add mod">
          <ac:chgData name="Michael Perry" userId="ef84a1ce0da1a7ed" providerId="LiveId" clId="{4481C3D0-67C9-4E6A-A7F0-A5CD418BCE3E}" dt="2018-07-13T03:02:55.052" v="5158" actId="1076"/>
          <ac:grpSpMkLst>
            <pc:docMk/>
            <pc:sldMk cId="522055004" sldId="300"/>
            <ac:grpSpMk id="24" creationId="{E67F9C1E-3420-4A63-B8DE-EA2F786E240C}"/>
          </ac:grpSpMkLst>
        </pc:grpChg>
        <pc:cxnChg chg="add mod">
          <ac:chgData name="Michael Perry" userId="ef84a1ce0da1a7ed" providerId="LiveId" clId="{4481C3D0-67C9-4E6A-A7F0-A5CD418BCE3E}" dt="2018-07-13T03:02:27.845" v="5151" actId="164"/>
          <ac:cxnSpMkLst>
            <pc:docMk/>
            <pc:sldMk cId="522055004" sldId="300"/>
            <ac:cxnSpMk id="17" creationId="{2F46E5B2-F8AA-4F92-96BD-003FA65ED497}"/>
          </ac:cxnSpMkLst>
        </pc:cxnChg>
        <pc:cxnChg chg="add mod">
          <ac:chgData name="Michael Perry" userId="ef84a1ce0da1a7ed" providerId="LiveId" clId="{4481C3D0-67C9-4E6A-A7F0-A5CD418BCE3E}" dt="2018-07-13T03:02:27.845" v="5151" actId="164"/>
          <ac:cxnSpMkLst>
            <pc:docMk/>
            <pc:sldMk cId="522055004" sldId="300"/>
            <ac:cxnSpMk id="18" creationId="{E4A7D752-9B98-4F4D-8E6B-4F25F2ECABFA}"/>
          </ac:cxnSpMkLst>
        </pc:cxnChg>
        <pc:cxnChg chg="add mod">
          <ac:chgData name="Michael Perry" userId="ef84a1ce0da1a7ed" providerId="LiveId" clId="{4481C3D0-67C9-4E6A-A7F0-A5CD418BCE3E}" dt="2018-07-13T03:02:27.845" v="5151" actId="164"/>
          <ac:cxnSpMkLst>
            <pc:docMk/>
            <pc:sldMk cId="522055004" sldId="300"/>
            <ac:cxnSpMk id="19" creationId="{5C97F0BE-4C4D-4E56-A18E-01250D1DD629}"/>
          </ac:cxnSpMkLst>
        </pc:cxnChg>
        <pc:cxnChg chg="add mod">
          <ac:chgData name="Michael Perry" userId="ef84a1ce0da1a7ed" providerId="LiveId" clId="{4481C3D0-67C9-4E6A-A7F0-A5CD418BCE3E}" dt="2018-07-13T03:02:27.845" v="5151" actId="164"/>
          <ac:cxnSpMkLst>
            <pc:docMk/>
            <pc:sldMk cId="522055004" sldId="300"/>
            <ac:cxnSpMk id="20" creationId="{D69B15BE-CE9B-4EB2-AC39-1DECEB4351C4}"/>
          </ac:cxnSpMkLst>
        </pc:cxnChg>
        <pc:cxnChg chg="add mod">
          <ac:chgData name="Michael Perry" userId="ef84a1ce0da1a7ed" providerId="LiveId" clId="{4481C3D0-67C9-4E6A-A7F0-A5CD418BCE3E}" dt="2018-07-13T03:02:27.845" v="5151" actId="164"/>
          <ac:cxnSpMkLst>
            <pc:docMk/>
            <pc:sldMk cId="522055004" sldId="300"/>
            <ac:cxnSpMk id="21" creationId="{1564605B-FCB7-4CD3-ACB7-311E76F1F5C9}"/>
          </ac:cxnSpMkLst>
        </pc:cxnChg>
        <pc:cxnChg chg="add mod">
          <ac:chgData name="Michael Perry" userId="ef84a1ce0da1a7ed" providerId="LiveId" clId="{4481C3D0-67C9-4E6A-A7F0-A5CD418BCE3E}" dt="2018-07-13T03:02:27.845" v="5151" actId="164"/>
          <ac:cxnSpMkLst>
            <pc:docMk/>
            <pc:sldMk cId="522055004" sldId="300"/>
            <ac:cxnSpMk id="22" creationId="{8001FF01-72F2-4E6A-AA09-61E93F79F94D}"/>
          </ac:cxnSpMkLst>
        </pc:cxnChg>
      </pc:sldChg>
      <pc:sldChg chg="addSp modSp add modAnim">
        <pc:chgData name="Michael Perry" userId="ef84a1ce0da1a7ed" providerId="LiveId" clId="{4481C3D0-67C9-4E6A-A7F0-A5CD418BCE3E}" dt="2018-07-13T03:05:23.916" v="5171" actId="14100"/>
        <pc:sldMkLst>
          <pc:docMk/>
          <pc:sldMk cId="360661316" sldId="301"/>
        </pc:sldMkLst>
        <pc:spChg chg="mod">
          <ac:chgData name="Michael Perry" userId="ef84a1ce0da1a7ed" providerId="LiveId" clId="{4481C3D0-67C9-4E6A-A7F0-A5CD418BCE3E}" dt="2018-07-11T21:17:39.581" v="3815" actId="20577"/>
          <ac:spMkLst>
            <pc:docMk/>
            <pc:sldMk cId="360661316" sldId="301"/>
            <ac:spMk id="2" creationId="{D8444A65-2AF5-4A2D-9EF9-4DE1D86712E6}"/>
          </ac:spMkLst>
        </pc:spChg>
        <pc:spChg chg="mod">
          <ac:chgData name="Michael Perry" userId="ef84a1ce0da1a7ed" providerId="LiveId" clId="{4481C3D0-67C9-4E6A-A7F0-A5CD418BCE3E}" dt="2018-07-11T21:17:44.579" v="3836" actId="20577"/>
          <ac:spMkLst>
            <pc:docMk/>
            <pc:sldMk cId="360661316" sldId="301"/>
            <ac:spMk id="3" creationId="{19A40578-843B-4722-B97B-579F9ABCAAF6}"/>
          </ac:spMkLst>
        </pc:spChg>
        <pc:spChg chg="mod">
          <ac:chgData name="Michael Perry" userId="ef84a1ce0da1a7ed" providerId="LiveId" clId="{4481C3D0-67C9-4E6A-A7F0-A5CD418BCE3E}" dt="2018-07-11T21:18:26.611" v="3879" actId="20577"/>
          <ac:spMkLst>
            <pc:docMk/>
            <pc:sldMk cId="360661316" sldId="301"/>
            <ac:spMk id="4" creationId="{70D9D00E-9446-477B-AF2C-8ED29A40C3BA}"/>
          </ac:spMkLst>
        </pc:spChg>
        <pc:spChg chg="mod">
          <ac:chgData name="Michael Perry" userId="ef84a1ce0da1a7ed" providerId="LiveId" clId="{4481C3D0-67C9-4E6A-A7F0-A5CD418BCE3E}" dt="2018-07-11T21:17:50.309" v="3857" actId="20577"/>
          <ac:spMkLst>
            <pc:docMk/>
            <pc:sldMk cId="360661316" sldId="301"/>
            <ac:spMk id="5" creationId="{05593530-B15E-41EB-B712-5583C1C800B8}"/>
          </ac:spMkLst>
        </pc:spChg>
        <pc:spChg chg="mod">
          <ac:chgData name="Michael Perry" userId="ef84a1ce0da1a7ed" providerId="LiveId" clId="{4481C3D0-67C9-4E6A-A7F0-A5CD418BCE3E}" dt="2018-07-13T03:05:23.916" v="5171" actId="14100"/>
          <ac:spMkLst>
            <pc:docMk/>
            <pc:sldMk cId="360661316" sldId="301"/>
            <ac:spMk id="6" creationId="{A009F95E-C582-4459-892C-B0110BDE9AE0}"/>
          </ac:spMkLst>
        </pc:spChg>
        <pc:spChg chg="add mod">
          <ac:chgData name="Michael Perry" userId="ef84a1ce0da1a7ed" providerId="LiveId" clId="{4481C3D0-67C9-4E6A-A7F0-A5CD418BCE3E}" dt="2018-07-11T21:19:38.487" v="3936" actId="14100"/>
          <ac:spMkLst>
            <pc:docMk/>
            <pc:sldMk cId="360661316" sldId="301"/>
            <ac:spMk id="7" creationId="{48A2953C-F583-4C9B-B879-43DA3B68131B}"/>
          </ac:spMkLst>
        </pc:spChg>
        <pc:grpChg chg="add">
          <ac:chgData name="Michael Perry" userId="ef84a1ce0da1a7ed" providerId="LiveId" clId="{4481C3D0-67C9-4E6A-A7F0-A5CD418BCE3E}" dt="2018-07-13T03:04:48.716" v="5163"/>
          <ac:grpSpMkLst>
            <pc:docMk/>
            <pc:sldMk cId="360661316" sldId="301"/>
            <ac:grpSpMk id="8" creationId="{B34BD46B-081A-4568-A635-EF77B863BF42}"/>
          </ac:grpSpMkLst>
        </pc:grpChg>
      </pc:sldChg>
      <pc:sldChg chg="modSp add">
        <pc:chgData name="Michael Perry" userId="ef84a1ce0da1a7ed" providerId="LiveId" clId="{4481C3D0-67C9-4E6A-A7F0-A5CD418BCE3E}" dt="2018-07-11T21:29:14.868" v="4172" actId="20577"/>
        <pc:sldMkLst>
          <pc:docMk/>
          <pc:sldMk cId="3210375425" sldId="302"/>
        </pc:sldMkLst>
        <pc:spChg chg="mod">
          <ac:chgData name="Michael Perry" userId="ef84a1ce0da1a7ed" providerId="LiveId" clId="{4481C3D0-67C9-4E6A-A7F0-A5CD418BCE3E}" dt="2018-07-11T21:27:13.775" v="3955" actId="20577"/>
          <ac:spMkLst>
            <pc:docMk/>
            <pc:sldMk cId="3210375425" sldId="302"/>
            <ac:spMk id="2" creationId="{8D91A854-5E1D-4561-9137-2D2DBE4DECD9}"/>
          </ac:spMkLst>
        </pc:spChg>
        <pc:spChg chg="mod">
          <ac:chgData name="Michael Perry" userId="ef84a1ce0da1a7ed" providerId="LiveId" clId="{4481C3D0-67C9-4E6A-A7F0-A5CD418BCE3E}" dt="2018-07-11T21:29:14.868" v="4172" actId="20577"/>
          <ac:spMkLst>
            <pc:docMk/>
            <pc:sldMk cId="3210375425" sldId="302"/>
            <ac:spMk id="3" creationId="{52E308C8-4F6B-492B-91F5-EC1065BAF281}"/>
          </ac:spMkLst>
        </pc:spChg>
      </pc:sldChg>
      <pc:sldChg chg="addSp delSp modSp add">
        <pc:chgData name="Michael Perry" userId="ef84a1ce0da1a7ed" providerId="LiveId" clId="{4481C3D0-67C9-4E6A-A7F0-A5CD418BCE3E}" dt="2018-07-11T22:18:24.243" v="4417" actId="207"/>
        <pc:sldMkLst>
          <pc:docMk/>
          <pc:sldMk cId="1769315241" sldId="303"/>
        </pc:sldMkLst>
        <pc:spChg chg="mod">
          <ac:chgData name="Michael Perry" userId="ef84a1ce0da1a7ed" providerId="LiveId" clId="{4481C3D0-67C9-4E6A-A7F0-A5CD418BCE3E}" dt="2018-07-11T22:08:41.580" v="4230" actId="20577"/>
          <ac:spMkLst>
            <pc:docMk/>
            <pc:sldMk cId="1769315241" sldId="303"/>
            <ac:spMk id="2" creationId="{AA98D588-F4E9-41ED-9B80-05EEDAC27FE0}"/>
          </ac:spMkLst>
        </pc:spChg>
        <pc:spChg chg="mod">
          <ac:chgData name="Michael Perry" userId="ef84a1ce0da1a7ed" providerId="LiveId" clId="{4481C3D0-67C9-4E6A-A7F0-A5CD418BCE3E}" dt="2018-07-11T22:13:45.796" v="4324" actId="20577"/>
          <ac:spMkLst>
            <pc:docMk/>
            <pc:sldMk cId="1769315241" sldId="303"/>
            <ac:spMk id="3" creationId="{DC997838-F401-49E2-B549-35BBC2DF0DE6}"/>
          </ac:spMkLst>
        </pc:spChg>
        <pc:spChg chg="add mod">
          <ac:chgData name="Michael Perry" userId="ef84a1ce0da1a7ed" providerId="LiveId" clId="{4481C3D0-67C9-4E6A-A7F0-A5CD418BCE3E}" dt="2018-07-11T22:12:00.167" v="4311" actId="208"/>
          <ac:spMkLst>
            <pc:docMk/>
            <pc:sldMk cId="1769315241" sldId="303"/>
            <ac:spMk id="4" creationId="{F393DA9C-355E-4503-9D1E-70B66BA236D3}"/>
          </ac:spMkLst>
        </pc:spChg>
        <pc:spChg chg="add mod">
          <ac:chgData name="Michael Perry" userId="ef84a1ce0da1a7ed" providerId="LiveId" clId="{4481C3D0-67C9-4E6A-A7F0-A5CD418BCE3E}" dt="2018-07-11T22:12:00.167" v="4311" actId="208"/>
          <ac:spMkLst>
            <pc:docMk/>
            <pc:sldMk cId="1769315241" sldId="303"/>
            <ac:spMk id="5" creationId="{999F052E-9C04-4ECF-8502-DA56743BAC3F}"/>
          </ac:spMkLst>
        </pc:spChg>
        <pc:spChg chg="add mod ord">
          <ac:chgData name="Michael Perry" userId="ef84a1ce0da1a7ed" providerId="LiveId" clId="{4481C3D0-67C9-4E6A-A7F0-A5CD418BCE3E}" dt="2018-07-11T22:18:24.243" v="4417" actId="207"/>
          <ac:spMkLst>
            <pc:docMk/>
            <pc:sldMk cId="1769315241" sldId="303"/>
            <ac:spMk id="6" creationId="{AEC84CE7-6718-4A22-BA39-9DDD103C772F}"/>
          </ac:spMkLst>
        </pc:spChg>
        <pc:spChg chg="add mod">
          <ac:chgData name="Michael Perry" userId="ef84a1ce0da1a7ed" providerId="LiveId" clId="{4481C3D0-67C9-4E6A-A7F0-A5CD418BCE3E}" dt="2018-07-11T22:11:36.256" v="4309" actId="571"/>
          <ac:spMkLst>
            <pc:docMk/>
            <pc:sldMk cId="1769315241" sldId="303"/>
            <ac:spMk id="7" creationId="{C6F49A52-A1DE-465D-8EC7-FD3A9A1C092D}"/>
          </ac:spMkLst>
        </pc:spChg>
        <pc:spChg chg="add mod">
          <ac:chgData name="Michael Perry" userId="ef84a1ce0da1a7ed" providerId="LiveId" clId="{4481C3D0-67C9-4E6A-A7F0-A5CD418BCE3E}" dt="2018-07-11T22:11:36.256" v="4309" actId="571"/>
          <ac:spMkLst>
            <pc:docMk/>
            <pc:sldMk cId="1769315241" sldId="303"/>
            <ac:spMk id="8" creationId="{AA5E1B65-CD29-437A-BEA9-F8A54128B95A}"/>
          </ac:spMkLst>
        </pc:spChg>
        <pc:spChg chg="add mod ord">
          <ac:chgData name="Michael Perry" userId="ef84a1ce0da1a7ed" providerId="LiveId" clId="{4481C3D0-67C9-4E6A-A7F0-A5CD418BCE3E}" dt="2018-07-11T22:18:12.805" v="4416" actId="167"/>
          <ac:spMkLst>
            <pc:docMk/>
            <pc:sldMk cId="1769315241" sldId="303"/>
            <ac:spMk id="9" creationId="{B5BA97B0-5046-4051-9558-1A840B33630B}"/>
          </ac:spMkLst>
        </pc:spChg>
        <pc:spChg chg="add del mod">
          <ac:chgData name="Michael Perry" userId="ef84a1ce0da1a7ed" providerId="LiveId" clId="{4481C3D0-67C9-4E6A-A7F0-A5CD418BCE3E}" dt="2018-07-11T22:13:00.716" v="4313"/>
          <ac:spMkLst>
            <pc:docMk/>
            <pc:sldMk cId="1769315241" sldId="303"/>
            <ac:spMk id="10" creationId="{67FA0167-5871-4741-90C6-C52DED72EEDE}"/>
          </ac:spMkLst>
        </pc:spChg>
        <pc:spChg chg="add del mod">
          <ac:chgData name="Michael Perry" userId="ef84a1ce0da1a7ed" providerId="LiveId" clId="{4481C3D0-67C9-4E6A-A7F0-A5CD418BCE3E}" dt="2018-07-11T22:13:00.716" v="4313"/>
          <ac:spMkLst>
            <pc:docMk/>
            <pc:sldMk cId="1769315241" sldId="303"/>
            <ac:spMk id="11" creationId="{2A388FCC-21D6-4DF5-BBEB-774DD5C128AF}"/>
          </ac:spMkLst>
        </pc:spChg>
        <pc:spChg chg="mod">
          <ac:chgData name="Michael Perry" userId="ef84a1ce0da1a7ed" providerId="LiveId" clId="{4481C3D0-67C9-4E6A-A7F0-A5CD418BCE3E}" dt="2018-07-11T22:13:14.591" v="4315" actId="1076"/>
          <ac:spMkLst>
            <pc:docMk/>
            <pc:sldMk cId="1769315241" sldId="303"/>
            <ac:spMk id="12" creationId="{8A25B00A-CAB8-4EF1-88C2-C867BA9B180A}"/>
          </ac:spMkLst>
        </pc:spChg>
      </pc:sldChg>
      <pc:sldChg chg="modSp add ord">
        <pc:chgData name="Michael Perry" userId="ef84a1ce0da1a7ed" providerId="LiveId" clId="{4481C3D0-67C9-4E6A-A7F0-A5CD418BCE3E}" dt="2018-07-11T22:08:30.895" v="4229" actId="20577"/>
        <pc:sldMkLst>
          <pc:docMk/>
          <pc:sldMk cId="330958907" sldId="304"/>
        </pc:sldMkLst>
        <pc:spChg chg="mod">
          <ac:chgData name="Michael Perry" userId="ef84a1ce0da1a7ed" providerId="LiveId" clId="{4481C3D0-67C9-4E6A-A7F0-A5CD418BCE3E}" dt="2018-07-11T22:08:30.895" v="4229" actId="20577"/>
          <ac:spMkLst>
            <pc:docMk/>
            <pc:sldMk cId="330958907" sldId="304"/>
            <ac:spMk id="2" creationId="{CF629E23-939F-468D-9D23-101F4770A1ED}"/>
          </ac:spMkLst>
        </pc:spChg>
        <pc:picChg chg="mod">
          <ac:chgData name="Michael Perry" userId="ef84a1ce0da1a7ed" providerId="LiveId" clId="{4481C3D0-67C9-4E6A-A7F0-A5CD418BCE3E}" dt="2018-07-11T22:07:55.702" v="4199" actId="14826"/>
          <ac:picMkLst>
            <pc:docMk/>
            <pc:sldMk cId="330958907" sldId="304"/>
            <ac:picMk id="1026" creationId="{6E47C6FC-DCEE-417B-AAC9-68D636FE171F}"/>
          </ac:picMkLst>
        </pc:picChg>
      </pc:sldChg>
      <pc:sldChg chg="addSp modSp add modAnim">
        <pc:chgData name="Michael Perry" userId="ef84a1ce0da1a7ed" providerId="LiveId" clId="{4481C3D0-67C9-4E6A-A7F0-A5CD418BCE3E}" dt="2018-07-11T22:17:08.967" v="4412" actId="1076"/>
        <pc:sldMkLst>
          <pc:docMk/>
          <pc:sldMk cId="2924505066" sldId="305"/>
        </pc:sldMkLst>
        <pc:spChg chg="add mod">
          <ac:chgData name="Michael Perry" userId="ef84a1ce0da1a7ed" providerId="LiveId" clId="{4481C3D0-67C9-4E6A-A7F0-A5CD418BCE3E}" dt="2018-07-11T22:17:08.967" v="4412" actId="1076"/>
          <ac:spMkLst>
            <pc:docMk/>
            <pc:sldMk cId="2924505066" sldId="305"/>
            <ac:spMk id="2" creationId="{D5B4A371-DFC1-4466-98F3-0312BE35C231}"/>
          </ac:spMkLst>
        </pc:spChg>
        <pc:spChg chg="add mod">
          <ac:chgData name="Michael Perry" userId="ef84a1ce0da1a7ed" providerId="LiveId" clId="{4481C3D0-67C9-4E6A-A7F0-A5CD418BCE3E}" dt="2018-07-11T22:17:08.967" v="4412" actId="1076"/>
          <ac:spMkLst>
            <pc:docMk/>
            <pc:sldMk cId="2924505066" sldId="305"/>
            <ac:spMk id="3" creationId="{BBD8BB77-6E30-4506-96F4-F799945FB221}"/>
          </ac:spMkLst>
        </pc:spChg>
      </pc:sldChg>
      <pc:sldChg chg="addSp modSp add modAnim">
        <pc:chgData name="Michael Perry" userId="ef84a1ce0da1a7ed" providerId="LiveId" clId="{4481C3D0-67C9-4E6A-A7F0-A5CD418BCE3E}" dt="2018-07-11T22:24:56.662" v="4799"/>
        <pc:sldMkLst>
          <pc:docMk/>
          <pc:sldMk cId="2550222017" sldId="307"/>
        </pc:sldMkLst>
        <pc:spChg chg="mod">
          <ac:chgData name="Michael Perry" userId="ef84a1ce0da1a7ed" providerId="LiveId" clId="{4481C3D0-67C9-4E6A-A7F0-A5CD418BCE3E}" dt="2018-07-11T22:20:50.485" v="4521" actId="20577"/>
          <ac:spMkLst>
            <pc:docMk/>
            <pc:sldMk cId="2550222017" sldId="307"/>
            <ac:spMk id="2" creationId="{9C140629-B60A-40F2-B9E4-1FD202B3AC1F}"/>
          </ac:spMkLst>
        </pc:spChg>
        <pc:spChg chg="mod">
          <ac:chgData name="Michael Perry" userId="ef84a1ce0da1a7ed" providerId="LiveId" clId="{4481C3D0-67C9-4E6A-A7F0-A5CD418BCE3E}" dt="2018-07-11T22:24:44.642" v="4797" actId="122"/>
          <ac:spMkLst>
            <pc:docMk/>
            <pc:sldMk cId="2550222017" sldId="307"/>
            <ac:spMk id="3" creationId="{D02D4F74-8443-4D46-8636-18B15E5958A8}"/>
          </ac:spMkLst>
        </pc:spChg>
        <pc:spChg chg="mod">
          <ac:chgData name="Michael Perry" userId="ef84a1ce0da1a7ed" providerId="LiveId" clId="{4481C3D0-67C9-4E6A-A7F0-A5CD418BCE3E}" dt="2018-07-11T22:24:44.642" v="4797" actId="122"/>
          <ac:spMkLst>
            <pc:docMk/>
            <pc:sldMk cId="2550222017" sldId="307"/>
            <ac:spMk id="4" creationId="{C456DCD4-C20B-42C4-9882-814CE60423D8}"/>
          </ac:spMkLst>
        </pc:spChg>
        <pc:spChg chg="mod">
          <ac:chgData name="Michael Perry" userId="ef84a1ce0da1a7ed" providerId="LiveId" clId="{4481C3D0-67C9-4E6A-A7F0-A5CD418BCE3E}" dt="2018-07-11T22:24:44.642" v="4797" actId="122"/>
          <ac:spMkLst>
            <pc:docMk/>
            <pc:sldMk cId="2550222017" sldId="307"/>
            <ac:spMk id="5" creationId="{2F15F7E1-ECD0-4382-9CDA-77B788E1E733}"/>
          </ac:spMkLst>
        </pc:spChg>
        <pc:spChg chg="mod">
          <ac:chgData name="Michael Perry" userId="ef84a1ce0da1a7ed" providerId="LiveId" clId="{4481C3D0-67C9-4E6A-A7F0-A5CD418BCE3E}" dt="2018-07-11T22:24:44.642" v="4797" actId="122"/>
          <ac:spMkLst>
            <pc:docMk/>
            <pc:sldMk cId="2550222017" sldId="307"/>
            <ac:spMk id="6" creationId="{760DA065-B6BF-4D16-B4D2-CB8FED141365}"/>
          </ac:spMkLst>
        </pc:spChg>
        <pc:spChg chg="add mod">
          <ac:chgData name="Michael Perry" userId="ef84a1ce0da1a7ed" providerId="LiveId" clId="{4481C3D0-67C9-4E6A-A7F0-A5CD418BCE3E}" dt="2018-07-11T22:24:21.148" v="4795" actId="122"/>
          <ac:spMkLst>
            <pc:docMk/>
            <pc:sldMk cId="2550222017" sldId="307"/>
            <ac:spMk id="7" creationId="{EB005BB2-3C20-4616-BC58-6A098CA6120C}"/>
          </ac:spMkLst>
        </pc:spChg>
        <pc:spChg chg="add mod">
          <ac:chgData name="Michael Perry" userId="ef84a1ce0da1a7ed" providerId="LiveId" clId="{4481C3D0-67C9-4E6A-A7F0-A5CD418BCE3E}" dt="2018-07-11T22:24:24.487" v="4796" actId="122"/>
          <ac:spMkLst>
            <pc:docMk/>
            <pc:sldMk cId="2550222017" sldId="307"/>
            <ac:spMk id="8" creationId="{759497E6-3D9B-4A02-8DD7-62EE140DB684}"/>
          </ac:spMkLst>
        </pc:spChg>
      </pc:sldChg>
      <pc:sldChg chg="addSp delSp modSp add ord delAnim modAnim">
        <pc:chgData name="Michael Perry" userId="ef84a1ce0da1a7ed" providerId="LiveId" clId="{4481C3D0-67C9-4E6A-A7F0-A5CD418BCE3E}" dt="2018-07-13T11:46:45.137" v="5647" actId="20577"/>
        <pc:sldMkLst>
          <pc:docMk/>
          <pc:sldMk cId="2801967751" sldId="308"/>
        </pc:sldMkLst>
        <pc:spChg chg="mod">
          <ac:chgData name="Michael Perry" userId="ef84a1ce0da1a7ed" providerId="LiveId" clId="{4481C3D0-67C9-4E6A-A7F0-A5CD418BCE3E}" dt="2018-07-13T03:22:09.495" v="5209" actId="20577"/>
          <ac:spMkLst>
            <pc:docMk/>
            <pc:sldMk cId="2801967751" sldId="308"/>
            <ac:spMk id="2" creationId="{FA2D95AA-DBD1-4B7F-B18A-3CA57A399753}"/>
          </ac:spMkLst>
        </pc:spChg>
        <pc:spChg chg="add mod">
          <ac:chgData name="Michael Perry" userId="ef84a1ce0da1a7ed" providerId="LiveId" clId="{4481C3D0-67C9-4E6A-A7F0-A5CD418BCE3E}" dt="2018-07-12T04:40:23.173" v="4841" actId="692"/>
          <ac:spMkLst>
            <pc:docMk/>
            <pc:sldMk cId="2801967751" sldId="308"/>
            <ac:spMk id="3" creationId="{5FA3F73C-967F-4BA7-B357-FE9130C4F9D8}"/>
          </ac:spMkLst>
        </pc:spChg>
        <pc:spChg chg="add mod">
          <ac:chgData name="Michael Perry" userId="ef84a1ce0da1a7ed" providerId="LiveId" clId="{4481C3D0-67C9-4E6A-A7F0-A5CD418BCE3E}" dt="2018-07-12T04:40:23.173" v="4841" actId="692"/>
          <ac:spMkLst>
            <pc:docMk/>
            <pc:sldMk cId="2801967751" sldId="308"/>
            <ac:spMk id="4" creationId="{80B06330-F85A-4DAA-8DD4-8420C834D3F5}"/>
          </ac:spMkLst>
        </pc:spChg>
        <pc:spChg chg="add mod">
          <ac:chgData name="Michael Perry" userId="ef84a1ce0da1a7ed" providerId="LiveId" clId="{4481C3D0-67C9-4E6A-A7F0-A5CD418BCE3E}" dt="2018-07-12T04:40:23.173" v="4841" actId="692"/>
          <ac:spMkLst>
            <pc:docMk/>
            <pc:sldMk cId="2801967751" sldId="308"/>
            <ac:spMk id="5" creationId="{2C70E338-E9DE-4BF8-8FC7-CF7DBC2DAA8F}"/>
          </ac:spMkLst>
        </pc:spChg>
        <pc:spChg chg="add mod">
          <ac:chgData name="Michael Perry" userId="ef84a1ce0da1a7ed" providerId="LiveId" clId="{4481C3D0-67C9-4E6A-A7F0-A5CD418BCE3E}" dt="2018-07-12T04:40:23.173" v="4841" actId="692"/>
          <ac:spMkLst>
            <pc:docMk/>
            <pc:sldMk cId="2801967751" sldId="308"/>
            <ac:spMk id="6" creationId="{A5CBD7EA-1BEE-488D-981D-EE5BBA6113F7}"/>
          </ac:spMkLst>
        </pc:spChg>
        <pc:spChg chg="add mod">
          <ac:chgData name="Michael Perry" userId="ef84a1ce0da1a7ed" providerId="LiveId" clId="{4481C3D0-67C9-4E6A-A7F0-A5CD418BCE3E}" dt="2018-07-13T03:23:14.904" v="5284" actId="20577"/>
          <ac:spMkLst>
            <pc:docMk/>
            <pc:sldMk cId="2801967751" sldId="308"/>
            <ac:spMk id="15" creationId="{8B03837A-32A6-405C-9881-1CF32E80308E}"/>
          </ac:spMkLst>
        </pc:spChg>
        <pc:spChg chg="add del mod">
          <ac:chgData name="Michael Perry" userId="ef84a1ce0da1a7ed" providerId="LiveId" clId="{4481C3D0-67C9-4E6A-A7F0-A5CD418BCE3E}" dt="2018-07-13T03:23:18.374" v="5285" actId="478"/>
          <ac:spMkLst>
            <pc:docMk/>
            <pc:sldMk cId="2801967751" sldId="308"/>
            <ac:spMk id="16" creationId="{624119F7-4B0B-4EAA-A7EA-CF7D75273179}"/>
          </ac:spMkLst>
        </pc:spChg>
        <pc:spChg chg="add del mod">
          <ac:chgData name="Michael Perry" userId="ef84a1ce0da1a7ed" providerId="LiveId" clId="{4481C3D0-67C9-4E6A-A7F0-A5CD418BCE3E}" dt="2018-07-13T03:23:18.374" v="5285" actId="478"/>
          <ac:spMkLst>
            <pc:docMk/>
            <pc:sldMk cId="2801967751" sldId="308"/>
            <ac:spMk id="17" creationId="{87E63DDF-5D23-4CAB-B4FA-84F4EFD6C6A0}"/>
          </ac:spMkLst>
        </pc:spChg>
        <pc:spChg chg="add mod">
          <ac:chgData name="Michael Perry" userId="ef84a1ce0da1a7ed" providerId="LiveId" clId="{4481C3D0-67C9-4E6A-A7F0-A5CD418BCE3E}" dt="2018-07-13T03:23:31.787" v="5313" actId="14100"/>
          <ac:spMkLst>
            <pc:docMk/>
            <pc:sldMk cId="2801967751" sldId="308"/>
            <ac:spMk id="18" creationId="{7C23E367-EF7C-45F2-AFB5-743F39892B73}"/>
          </ac:spMkLst>
        </pc:spChg>
        <pc:spChg chg="add del mod">
          <ac:chgData name="Michael Perry" userId="ef84a1ce0da1a7ed" providerId="LiveId" clId="{4481C3D0-67C9-4E6A-A7F0-A5CD418BCE3E}" dt="2018-07-13T03:28:10.464" v="5385" actId="478"/>
          <ac:spMkLst>
            <pc:docMk/>
            <pc:sldMk cId="2801967751" sldId="308"/>
            <ac:spMk id="19" creationId="{3F2E53EB-B0C9-4424-A60B-C4FCFEFF9B4E}"/>
          </ac:spMkLst>
        </pc:spChg>
        <pc:spChg chg="add mod">
          <ac:chgData name="Michael Perry" userId="ef84a1ce0da1a7ed" providerId="LiveId" clId="{4481C3D0-67C9-4E6A-A7F0-A5CD418BCE3E}" dt="2018-07-13T11:46:45.137" v="5647" actId="20577"/>
          <ac:spMkLst>
            <pc:docMk/>
            <pc:sldMk cId="2801967751" sldId="308"/>
            <ac:spMk id="20" creationId="{DCDC81DA-67D2-4451-8440-67C72CCBB400}"/>
          </ac:spMkLst>
        </pc:spChg>
        <pc:cxnChg chg="add mod">
          <ac:chgData name="Michael Perry" userId="ef84a1ce0da1a7ed" providerId="LiveId" clId="{4481C3D0-67C9-4E6A-A7F0-A5CD418BCE3E}" dt="2018-07-12T04:42:06.928" v="4951" actId="692"/>
          <ac:cxnSpMkLst>
            <pc:docMk/>
            <pc:sldMk cId="2801967751" sldId="308"/>
            <ac:cxnSpMk id="8" creationId="{87BFFC23-95C3-4D97-B6EA-572FC1E5822B}"/>
          </ac:cxnSpMkLst>
        </pc:cxnChg>
        <pc:cxnChg chg="add mod">
          <ac:chgData name="Michael Perry" userId="ef84a1ce0da1a7ed" providerId="LiveId" clId="{4481C3D0-67C9-4E6A-A7F0-A5CD418BCE3E}" dt="2018-07-12T04:42:06.928" v="4951" actId="692"/>
          <ac:cxnSpMkLst>
            <pc:docMk/>
            <pc:sldMk cId="2801967751" sldId="308"/>
            <ac:cxnSpMk id="10" creationId="{02D3E9E3-0D8A-4BBF-91E9-BADCE43B14D0}"/>
          </ac:cxnSpMkLst>
        </pc:cxnChg>
        <pc:cxnChg chg="add mod">
          <ac:chgData name="Michael Perry" userId="ef84a1ce0da1a7ed" providerId="LiveId" clId="{4481C3D0-67C9-4E6A-A7F0-A5CD418BCE3E}" dt="2018-07-12T04:42:06.928" v="4951" actId="692"/>
          <ac:cxnSpMkLst>
            <pc:docMk/>
            <pc:sldMk cId="2801967751" sldId="308"/>
            <ac:cxnSpMk id="12" creationId="{AB528624-CF5B-4DE8-ACCB-04A65100C894}"/>
          </ac:cxnSpMkLst>
        </pc:cxnChg>
        <pc:cxnChg chg="add mod">
          <ac:chgData name="Michael Perry" userId="ef84a1ce0da1a7ed" providerId="LiveId" clId="{4481C3D0-67C9-4E6A-A7F0-A5CD418BCE3E}" dt="2018-07-12T04:42:06.928" v="4951" actId="692"/>
          <ac:cxnSpMkLst>
            <pc:docMk/>
            <pc:sldMk cId="2801967751" sldId="308"/>
            <ac:cxnSpMk id="14" creationId="{6FF59E30-1412-40B6-BD4C-216DD5B631E9}"/>
          </ac:cxnSpMkLst>
        </pc:cxnChg>
      </pc:sldChg>
      <pc:sldChg chg="addSp delSp modSp add mod setBg">
        <pc:chgData name="Michael Perry" userId="ef84a1ce0da1a7ed" providerId="LiveId" clId="{4481C3D0-67C9-4E6A-A7F0-A5CD418BCE3E}" dt="2018-07-12T05:01:03.653" v="5107" actId="1076"/>
        <pc:sldMkLst>
          <pc:docMk/>
          <pc:sldMk cId="2173948362" sldId="309"/>
        </pc:sldMkLst>
        <pc:spChg chg="add mod">
          <ac:chgData name="Michael Perry" userId="ef84a1ce0da1a7ed" providerId="LiveId" clId="{4481C3D0-67C9-4E6A-A7F0-A5CD418BCE3E}" dt="2018-07-12T05:01:03.653" v="5107" actId="1076"/>
          <ac:spMkLst>
            <pc:docMk/>
            <pc:sldMk cId="2173948362" sldId="309"/>
            <ac:spMk id="3" creationId="{3C52E4C7-0794-43B7-BDC7-FB384295AF8B}"/>
          </ac:spMkLst>
        </pc:spChg>
        <pc:spChg chg="add mod">
          <ac:chgData name="Michael Perry" userId="ef84a1ce0da1a7ed" providerId="LiveId" clId="{4481C3D0-67C9-4E6A-A7F0-A5CD418BCE3E}" dt="2018-07-12T04:58:30.083" v="5084" actId="20577"/>
          <ac:spMkLst>
            <pc:docMk/>
            <pc:sldMk cId="2173948362" sldId="309"/>
            <ac:spMk id="4" creationId="{568315C5-24B9-4924-960F-5FD9BF8BD377}"/>
          </ac:spMkLst>
        </pc:spChg>
        <pc:spChg chg="add del">
          <ac:chgData name="Michael Perry" userId="ef84a1ce0da1a7ed" providerId="LiveId" clId="{4481C3D0-67C9-4E6A-A7F0-A5CD418BCE3E}" dt="2018-07-12T04:51:18.374" v="5003" actId="26606"/>
          <ac:spMkLst>
            <pc:docMk/>
            <pc:sldMk cId="2173948362" sldId="309"/>
            <ac:spMk id="7" creationId="{62C9703D-C8F9-44AD-A7C0-C2F3871F8C1B}"/>
          </ac:spMkLst>
        </pc:spChg>
        <pc:picChg chg="add mod">
          <ac:chgData name="Michael Perry" userId="ef84a1ce0da1a7ed" providerId="LiveId" clId="{4481C3D0-67C9-4E6A-A7F0-A5CD418BCE3E}" dt="2018-07-12T04:51:58.582" v="5016" actId="1076"/>
          <ac:picMkLst>
            <pc:docMk/>
            <pc:sldMk cId="2173948362" sldId="309"/>
            <ac:picMk id="2" creationId="{4E517823-012F-41A6-827F-F01A0FD036B1}"/>
          </ac:picMkLst>
        </pc:picChg>
        <pc:picChg chg="add mod">
          <ac:chgData name="Michael Perry" userId="ef84a1ce0da1a7ed" providerId="LiveId" clId="{4481C3D0-67C9-4E6A-A7F0-A5CD418BCE3E}" dt="2018-07-12T05:00:46.029" v="5106" actId="1440"/>
          <ac:picMkLst>
            <pc:docMk/>
            <pc:sldMk cId="2173948362" sldId="309"/>
            <ac:picMk id="6" creationId="{9F17ECE8-1E66-40EF-9951-868A7C90F600}"/>
          </ac:picMkLst>
        </pc:picChg>
      </pc:sldChg>
      <pc:sldChg chg="add ord modAnim">
        <pc:chgData name="Michael Perry" userId="ef84a1ce0da1a7ed" providerId="LiveId" clId="{4481C3D0-67C9-4E6A-A7F0-A5CD418BCE3E}" dt="2018-07-13T03:10:00.067" v="5197"/>
        <pc:sldMkLst>
          <pc:docMk/>
          <pc:sldMk cId="1856978572" sldId="310"/>
        </pc:sldMkLst>
      </pc:sldChg>
      <pc:sldChg chg="add ord">
        <pc:chgData name="Michael Perry" userId="ef84a1ce0da1a7ed" providerId="LiveId" clId="{4481C3D0-67C9-4E6A-A7F0-A5CD418BCE3E}" dt="2018-07-13T11:47:09.840" v="5648"/>
        <pc:sldMkLst>
          <pc:docMk/>
          <pc:sldMk cId="3804955722" sldId="311"/>
        </pc:sldMkLst>
      </pc:sldChg>
      <pc:sldChg chg="addSp delSp modSp add ord delAnim modAnim">
        <pc:chgData name="Michael Perry" userId="ef84a1ce0da1a7ed" providerId="LiveId" clId="{4481C3D0-67C9-4E6A-A7F0-A5CD418BCE3E}" dt="2018-07-13T11:49:21.990" v="5662"/>
        <pc:sldMkLst>
          <pc:docMk/>
          <pc:sldMk cId="4210860154" sldId="312"/>
        </pc:sldMkLst>
        <pc:spChg chg="mod">
          <ac:chgData name="Michael Perry" userId="ef84a1ce0da1a7ed" providerId="LiveId" clId="{4481C3D0-67C9-4E6A-A7F0-A5CD418BCE3E}" dt="2018-07-13T03:31:17.112" v="5395" actId="20577"/>
          <ac:spMkLst>
            <pc:docMk/>
            <pc:sldMk cId="4210860154" sldId="312"/>
            <ac:spMk id="2" creationId="{FA2D95AA-DBD1-4B7F-B18A-3CA57A399753}"/>
          </ac:spMkLst>
        </pc:spChg>
        <pc:spChg chg="mod">
          <ac:chgData name="Michael Perry" userId="ef84a1ce0da1a7ed" providerId="LiveId" clId="{4481C3D0-67C9-4E6A-A7F0-A5CD418BCE3E}" dt="2018-07-13T03:33:03.727" v="5467" actId="20577"/>
          <ac:spMkLst>
            <pc:docMk/>
            <pc:sldMk cId="4210860154" sldId="312"/>
            <ac:spMk id="15" creationId="{8B03837A-32A6-405C-9881-1CF32E80308E}"/>
          </ac:spMkLst>
        </pc:spChg>
        <pc:spChg chg="del">
          <ac:chgData name="Michael Perry" userId="ef84a1ce0da1a7ed" providerId="LiveId" clId="{4481C3D0-67C9-4E6A-A7F0-A5CD418BCE3E}" dt="2018-07-13T03:33:07.462" v="5468" actId="478"/>
          <ac:spMkLst>
            <pc:docMk/>
            <pc:sldMk cId="4210860154" sldId="312"/>
            <ac:spMk id="16" creationId="{624119F7-4B0B-4EAA-A7EA-CF7D75273179}"/>
          </ac:spMkLst>
        </pc:spChg>
        <pc:spChg chg="del">
          <ac:chgData name="Michael Perry" userId="ef84a1ce0da1a7ed" providerId="LiveId" clId="{4481C3D0-67C9-4E6A-A7F0-A5CD418BCE3E}" dt="2018-07-13T03:33:07.462" v="5468" actId="478"/>
          <ac:spMkLst>
            <pc:docMk/>
            <pc:sldMk cId="4210860154" sldId="312"/>
            <ac:spMk id="17" creationId="{87E63DDF-5D23-4CAB-B4FA-84F4EFD6C6A0}"/>
          </ac:spMkLst>
        </pc:spChg>
        <pc:spChg chg="add mod">
          <ac:chgData name="Michael Perry" userId="ef84a1ce0da1a7ed" providerId="LiveId" clId="{4481C3D0-67C9-4E6A-A7F0-A5CD418BCE3E}" dt="2018-07-13T03:34:36.614" v="5553" actId="20577"/>
          <ac:spMkLst>
            <pc:docMk/>
            <pc:sldMk cId="4210860154" sldId="312"/>
            <ac:spMk id="18" creationId="{071EE82B-3C3A-4110-A7C6-DA214AF5CAE1}"/>
          </ac:spMkLst>
        </pc:spChg>
        <pc:spChg chg="add del">
          <ac:chgData name="Michael Perry" userId="ef84a1ce0da1a7ed" providerId="LiveId" clId="{4481C3D0-67C9-4E6A-A7F0-A5CD418BCE3E}" dt="2018-07-13T11:47:57.443" v="5652"/>
          <ac:spMkLst>
            <pc:docMk/>
            <pc:sldMk cId="4210860154" sldId="312"/>
            <ac:spMk id="19" creationId="{59020011-F652-4E70-90CD-E60A2FD5928F}"/>
          </ac:spMkLst>
        </pc:spChg>
        <pc:cxnChg chg="mod">
          <ac:chgData name="Michael Perry" userId="ef84a1ce0da1a7ed" providerId="LiveId" clId="{4481C3D0-67C9-4E6A-A7F0-A5CD418BCE3E}" dt="2018-07-13T03:32:19.178" v="5400" actId="692"/>
          <ac:cxnSpMkLst>
            <pc:docMk/>
            <pc:sldMk cId="4210860154" sldId="312"/>
            <ac:cxnSpMk id="8" creationId="{87BFFC23-95C3-4D97-B6EA-572FC1E5822B}"/>
          </ac:cxnSpMkLst>
        </pc:cxnChg>
        <pc:cxnChg chg="mod">
          <ac:chgData name="Michael Perry" userId="ef84a1ce0da1a7ed" providerId="LiveId" clId="{4481C3D0-67C9-4E6A-A7F0-A5CD418BCE3E}" dt="2018-07-13T03:31:35.019" v="5397" actId="14100"/>
          <ac:cxnSpMkLst>
            <pc:docMk/>
            <pc:sldMk cId="4210860154" sldId="312"/>
            <ac:cxnSpMk id="12" creationId="{AB528624-CF5B-4DE8-ACCB-04A65100C894}"/>
          </ac:cxnSpMkLst>
        </pc:cxnChg>
        <pc:cxnChg chg="add mod">
          <ac:chgData name="Michael Perry" userId="ef84a1ce0da1a7ed" providerId="LiveId" clId="{4481C3D0-67C9-4E6A-A7F0-A5CD418BCE3E}" dt="2018-07-13T11:49:04.923" v="5661" actId="692"/>
          <ac:cxnSpMkLst>
            <pc:docMk/>
            <pc:sldMk cId="4210860154" sldId="312"/>
            <ac:cxnSpMk id="20" creationId="{43BEA2DB-4EED-47AC-BC97-A5A844091DB1}"/>
          </ac:cxnSpMkLst>
        </pc:cxnChg>
      </pc:sldChg>
      <pc:sldMasterChg chg="modSldLayout">
        <pc:chgData name="Michael Perry" userId="ef84a1ce0da1a7ed" providerId="LiveId" clId="{4481C3D0-67C9-4E6A-A7F0-A5CD418BCE3E}" dt="2018-07-06T02:47:20.018" v="582" actId="207"/>
        <pc:sldMasterMkLst>
          <pc:docMk/>
          <pc:sldMasterMk cId="221714530" sldId="2147483684"/>
        </pc:sldMasterMkLst>
        <pc:sldLayoutChg chg="modSp">
          <pc:chgData name="Michael Perry" userId="ef84a1ce0da1a7ed" providerId="LiveId" clId="{4481C3D0-67C9-4E6A-A7F0-A5CD418BCE3E}" dt="2018-07-06T02:47:20.018" v="582" actId="207"/>
          <pc:sldLayoutMkLst>
            <pc:docMk/>
            <pc:sldMasterMk cId="221714530" sldId="2147483684"/>
            <pc:sldLayoutMk cId="4086418317" sldId="2147483689"/>
          </pc:sldLayoutMkLst>
          <pc:spChg chg="mod">
            <ac:chgData name="Michael Perry" userId="ef84a1ce0da1a7ed" providerId="LiveId" clId="{4481C3D0-67C9-4E6A-A7F0-A5CD418BCE3E}" dt="2018-07-06T02:47:20.018" v="582" actId="207"/>
            <ac:spMkLst>
              <pc:docMk/>
              <pc:sldMasterMk cId="221714530" sldId="2147483684"/>
              <pc:sldLayoutMk cId="4086418317" sldId="2147483689"/>
              <ac:spMk id="3" creationId="{00000000-0000-0000-0000-000000000000}"/>
            </ac:spMkLst>
          </pc:spChg>
          <pc:spChg chg="mod">
            <ac:chgData name="Michael Perry" userId="ef84a1ce0da1a7ed" providerId="LiveId" clId="{4481C3D0-67C9-4E6A-A7F0-A5CD418BCE3E}" dt="2018-07-06T02:47:20.018" v="582" actId="207"/>
            <ac:spMkLst>
              <pc:docMk/>
              <pc:sldMasterMk cId="221714530" sldId="2147483684"/>
              <pc:sldLayoutMk cId="4086418317" sldId="2147483689"/>
              <ac:spMk id="5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1D8578-9C45-49CB-946E-6DB569A843C8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C2BDA6-49EA-4F7E-B7CB-8873B0B80B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49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D1BC4C-DBBA-1A46-BD21-33C27A89343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5773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3491" y="796631"/>
            <a:ext cx="6251304" cy="2700706"/>
          </a:xfrm>
        </p:spPr>
        <p:txBody>
          <a:bodyPr bIns="0"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3491" y="3497337"/>
            <a:ext cx="6251304" cy="1011489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88341-E4CD-4842-AB52-894091BE4B18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43490" y="329308"/>
            <a:ext cx="3719283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7760" y="798973"/>
            <a:ext cx="802005" cy="503578"/>
          </a:xfrm>
        </p:spPr>
        <p:txBody>
          <a:bodyPr/>
          <a:lstStyle/>
          <a:p>
            <a:fld id="{7442E409-516A-482C-9B20-3BD22313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9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88341-E4CD-4842-AB52-894091BE4B18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2E409-516A-482C-9B20-3BD22313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012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92373" y="798974"/>
            <a:ext cx="1103027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3492" y="798974"/>
            <a:ext cx="4985762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88341-E4CD-4842-AB52-894091BE4B18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2E409-516A-482C-9B20-3BD22313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95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972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7828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783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7198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4203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127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5050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6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88341-E4CD-4842-AB52-894091BE4B18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2E409-516A-482C-9B20-3BD22313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765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0514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249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3C66E3-29A9-874C-B80D-C4D9C846BBB6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319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2" y="1756130"/>
            <a:ext cx="6251302" cy="195227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4318" y="3708400"/>
            <a:ext cx="6251302" cy="1110725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88341-E4CD-4842-AB52-894091BE4B18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2E409-516A-482C-9B20-3BD22313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125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251303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1" y="2013936"/>
            <a:ext cx="2965632" cy="34375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9162" y="2013936"/>
            <a:ext cx="2965424" cy="343755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88341-E4CD-4842-AB52-894091BE4B18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2E409-516A-482C-9B20-3BD22313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412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251303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2965631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none" baseline="0">
                <a:solidFill>
                  <a:schemeClr val="accent4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2965631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9270" y="2023004"/>
            <a:ext cx="2965523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none" baseline="0">
                <a:solidFill>
                  <a:schemeClr val="accent4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9270" y="2821491"/>
            <a:ext cx="2965523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88341-E4CD-4842-AB52-894091BE4B18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2E409-516A-482C-9B20-3BD22313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418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88341-E4CD-4842-AB52-894091BE4B18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2E409-516A-482C-9B20-3BD22313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546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88341-E4CD-4842-AB52-894091BE4B18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2E409-516A-482C-9B20-3BD22313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223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9042" y="798973"/>
            <a:ext cx="2425950" cy="2406519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86656" y="798974"/>
            <a:ext cx="3506719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39042" y="3205492"/>
            <a:ext cx="2421501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88341-E4CD-4842-AB52-894091BE4B18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2E409-516A-482C-9B20-3BD22313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196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996501" y="482171"/>
            <a:ext cx="3511387" cy="5149101"/>
            <a:chOff x="4996501" y="482171"/>
            <a:chExt cx="3511387" cy="5149101"/>
          </a:xfrm>
        </p:grpSpPr>
        <p:sp>
          <p:nvSpPr>
            <p:cNvPr id="14" name="Rectangle 13"/>
            <p:cNvSpPr/>
            <p:nvPr/>
          </p:nvSpPr>
          <p:spPr>
            <a:xfrm>
              <a:off x="4996501" y="482171"/>
              <a:ext cx="3511387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5312152" y="812506"/>
              <a:ext cx="2883013" cy="4479361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149" y="1129513"/>
            <a:ext cx="308049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 defTabSz="914400">
              <a:spcBef>
                <a:spcPts val="1800"/>
              </a:spcBef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492" y="3145992"/>
            <a:ext cx="3076077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36664" y="5469857"/>
            <a:ext cx="3082905" cy="320123"/>
          </a:xfrm>
        </p:spPr>
        <p:txBody>
          <a:bodyPr/>
          <a:lstStyle>
            <a:lvl1pPr algn="l">
              <a:defRPr/>
            </a:lvl1pPr>
          </a:lstStyle>
          <a:p>
            <a:fld id="{DAA88341-E4CD-4842-AB52-894091BE4B18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37530" y="318641"/>
            <a:ext cx="3082083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42E409-516A-482C-9B20-3BD22313C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482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3622291"/>
            <a:ext cx="9144000" cy="251227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" b="-2769"/>
          <a:stretch/>
        </p:blipFill>
        <p:spPr>
          <a:xfrm>
            <a:off x="0" y="6135624"/>
            <a:ext cx="9144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251303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25130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26502" y="330370"/>
            <a:ext cx="236829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A88341-E4CD-4842-AB52-894091BE4B18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43491" y="329308"/>
            <a:ext cx="3719283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7442E409-516A-482C-9B20-3BD22313C13E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6144768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145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4400" b="0" i="0" kern="1200" cap="none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3C66E3-29A9-874C-B80D-C4D9C846BBB6}" type="datetimeFigureOut">
              <a:rPr lang="en-US" smtClean="0"/>
              <a:t>7/11/2018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ED167-E928-A943-AC2D-CDCABD0DB4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166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9" Type="http://schemas.openxmlformats.org/officeDocument/2006/relationships/image" Target="../media/image40.jpe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34" Type="http://schemas.openxmlformats.org/officeDocument/2006/relationships/image" Target="../media/image35.png"/><Relationship Id="rId42" Type="http://schemas.openxmlformats.org/officeDocument/2006/relationships/image" Target="../media/image43.png"/><Relationship Id="rId47" Type="http://schemas.openxmlformats.org/officeDocument/2006/relationships/image" Target="../media/image48.png"/><Relationship Id="rId50" Type="http://schemas.openxmlformats.org/officeDocument/2006/relationships/image" Target="../media/image51.png"/><Relationship Id="rId7" Type="http://schemas.openxmlformats.org/officeDocument/2006/relationships/image" Target="../media/image8.png"/><Relationship Id="rId12" Type="http://schemas.openxmlformats.org/officeDocument/2006/relationships/image" Target="../media/image13.emf"/><Relationship Id="rId17" Type="http://schemas.openxmlformats.org/officeDocument/2006/relationships/image" Target="../media/image18.emf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38" Type="http://schemas.openxmlformats.org/officeDocument/2006/relationships/image" Target="../media/image39.png"/><Relationship Id="rId46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41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37" Type="http://schemas.openxmlformats.org/officeDocument/2006/relationships/image" Target="../media/image38.png"/><Relationship Id="rId40" Type="http://schemas.openxmlformats.org/officeDocument/2006/relationships/image" Target="../media/image41.png"/><Relationship Id="rId45" Type="http://schemas.openxmlformats.org/officeDocument/2006/relationships/image" Target="../media/image46.png"/><Relationship Id="rId5" Type="http://schemas.openxmlformats.org/officeDocument/2006/relationships/image" Target="../media/image6.png"/><Relationship Id="rId15" Type="http://schemas.openxmlformats.org/officeDocument/2006/relationships/image" Target="../media/image16.jpeg"/><Relationship Id="rId23" Type="http://schemas.openxmlformats.org/officeDocument/2006/relationships/image" Target="../media/image24.png"/><Relationship Id="rId28" Type="http://schemas.openxmlformats.org/officeDocument/2006/relationships/image" Target="../media/image29.png"/><Relationship Id="rId36" Type="http://schemas.openxmlformats.org/officeDocument/2006/relationships/image" Target="../media/image37.png"/><Relationship Id="rId49" Type="http://schemas.openxmlformats.org/officeDocument/2006/relationships/image" Target="../media/image50.jpeg"/><Relationship Id="rId10" Type="http://schemas.openxmlformats.org/officeDocument/2006/relationships/image" Target="../media/image11.png"/><Relationship Id="rId19" Type="http://schemas.openxmlformats.org/officeDocument/2006/relationships/image" Target="../media/image20.emf"/><Relationship Id="rId31" Type="http://schemas.openxmlformats.org/officeDocument/2006/relationships/image" Target="../media/image32.png"/><Relationship Id="rId44" Type="http://schemas.openxmlformats.org/officeDocument/2006/relationships/image" Target="../media/image45.jpeg"/><Relationship Id="rId52" Type="http://schemas.openxmlformats.org/officeDocument/2006/relationships/image" Target="../media/image53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jpeg"/><Relationship Id="rId22" Type="http://schemas.openxmlformats.org/officeDocument/2006/relationships/image" Target="../media/image23.png"/><Relationship Id="rId27" Type="http://schemas.openxmlformats.org/officeDocument/2006/relationships/image" Target="../media/image28.png"/><Relationship Id="rId30" Type="http://schemas.openxmlformats.org/officeDocument/2006/relationships/image" Target="../media/image31.png"/><Relationship Id="rId35" Type="http://schemas.openxmlformats.org/officeDocument/2006/relationships/image" Target="../media/image36.svg"/><Relationship Id="rId43" Type="http://schemas.openxmlformats.org/officeDocument/2006/relationships/image" Target="../media/image44.svg"/><Relationship Id="rId48" Type="http://schemas.openxmlformats.org/officeDocument/2006/relationships/image" Target="../media/image49.png"/><Relationship Id="rId8" Type="http://schemas.openxmlformats.org/officeDocument/2006/relationships/image" Target="../media/image9.png"/><Relationship Id="rId51" Type="http://schemas.openxmlformats.org/officeDocument/2006/relationships/image" Target="../media/image52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innards_of_an_ai-139a_mechanical_watch.jpg" TargetMode="External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innards_of_an_ai-139a_mechanical_watch.jpg" TargetMode="External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80813-DCD1-4618-937D-BA2BCB445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5825" y="171740"/>
            <a:ext cx="7366636" cy="1261773"/>
          </a:xfrm>
        </p:spPr>
        <p:txBody>
          <a:bodyPr>
            <a:noAutofit/>
          </a:bodyPr>
          <a:lstStyle/>
          <a:p>
            <a:r>
              <a:rPr lang="en-US" sz="4400" dirty="0"/>
              <a:t>3 Mathematical Concepts</a:t>
            </a:r>
            <a:br>
              <a:rPr lang="en-US" sz="4400" dirty="0"/>
            </a:br>
            <a:r>
              <a:rPr lang="en-US" sz="4400" dirty="0"/>
              <a:t>Every Developer Should Know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7BC677-1A57-4C4E-9076-710CD199D6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716" y="4624388"/>
            <a:ext cx="2547484" cy="1170314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fr-FR" sz="2000" dirty="0"/>
              <a:t>Michael L Perry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fr-FR" sz="2000" dirty="0"/>
              <a:t>@</a:t>
            </a:r>
            <a:r>
              <a:rPr lang="fr-FR" sz="2000" dirty="0" err="1"/>
              <a:t>MichaelLPerry</a:t>
            </a:r>
            <a:endParaRPr lang="fr-FR" sz="2000" dirty="0"/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fr-FR" sz="2000" dirty="0"/>
              <a:t>michael@qedcode.com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3A7D1F-F756-4909-9D3F-54BA6C732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317" y="1701303"/>
            <a:ext cx="5667416" cy="401481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385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B25638D-3D06-41D1-8060-4D2707C60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22291"/>
            <a:ext cx="9144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8161BB1E-0062-4056-AB94-121EF614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9144000" cy="742950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FBC01E2-D629-4319-B5CB-BFA461B8C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8142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47C6FC-DCEE-417B-AAC9-68D636FE171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83594" y="1419961"/>
            <a:ext cx="2694759" cy="343200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629E23-939F-468D-9D23-101F4770A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462" y="962902"/>
            <a:ext cx="3128610" cy="4379608"/>
          </a:xfrm>
        </p:spPr>
        <p:txBody>
          <a:bodyPr vert="horz" lIns="91440" tIns="45720" rIns="91440" bIns="0" rtlCol="0" anchor="ctr">
            <a:normAutofit/>
          </a:bodyPr>
          <a:lstStyle/>
          <a:p>
            <a:pPr defTabSz="914400"/>
            <a:r>
              <a:rPr lang="en-US" dirty="0"/>
              <a:t>Kurt Gödel</a:t>
            </a:r>
            <a:br>
              <a:rPr lang="en-US" sz="4200" dirty="0"/>
            </a:br>
            <a:r>
              <a:rPr lang="en-US" sz="3200" dirty="0"/>
              <a:t>(1906-1978)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267120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A3C8F-1FC5-43D0-B873-93A49A7F0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C6775-BC46-4CF9-B428-4640D3E7D568}"/>
              </a:ext>
            </a:extLst>
          </p:cNvPr>
          <p:cNvSpPr txBox="1">
            <a:spLocks/>
          </p:cNvSpPr>
          <p:nvPr/>
        </p:nvSpPr>
        <p:spPr>
          <a:xfrm>
            <a:off x="273802" y="1853755"/>
            <a:ext cx="3509122" cy="8019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indent="0" algn="ctr" defTabSz="68580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200" b="0" cap="none" baseline="0">
                <a:solidFill>
                  <a:schemeClr val="accent4"/>
                </a:solidFill>
                <a:effectLst/>
              </a:defRPr>
            </a:lvl1pPr>
            <a:lvl2pPr marL="342900" indent="0" defTabSz="6858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500" b="1" cap="none" baseline="0">
                <a:effectLst/>
              </a:defRPr>
            </a:lvl2pPr>
            <a:lvl3pPr marL="685800" indent="0" defTabSz="6858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350" b="1" cap="none">
                <a:effectLst/>
              </a:defRPr>
            </a:lvl3pPr>
            <a:lvl4pPr marL="1028700" indent="0" defTabSz="6858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b="1" cap="none" baseline="0">
                <a:effectLst/>
              </a:defRPr>
            </a:lvl4pPr>
            <a:lvl5pPr marL="1371600" indent="0" defTabSz="6858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b="1" cap="none">
                <a:effectLst/>
              </a:defRPr>
            </a:lvl5pPr>
            <a:lvl6pPr marL="1714500" indent="0" defTabSz="9144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b="1">
                <a:effectLst/>
              </a:defRPr>
            </a:lvl6pPr>
            <a:lvl7pPr marL="2057400" indent="0" defTabSz="9144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b="1">
                <a:effectLst/>
              </a:defRPr>
            </a:lvl7pPr>
            <a:lvl8pPr marL="2400300" indent="0" defTabSz="9144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b="1" baseline="0">
                <a:effectLst/>
              </a:defRPr>
            </a:lvl8pPr>
            <a:lvl9pPr marL="2743200" indent="0" defTabSz="9144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b="1" baseline="0">
                <a:effectLst/>
              </a:defRPr>
            </a:lvl9pPr>
          </a:lstStyle>
          <a:p>
            <a:r>
              <a:rPr lang="en-US" dirty="0"/>
              <a:t>Axioms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ABA07B-9206-497D-9B62-C266DC745528}"/>
              </a:ext>
            </a:extLst>
          </p:cNvPr>
          <p:cNvSpPr txBox="1">
            <a:spLocks/>
          </p:cNvSpPr>
          <p:nvPr/>
        </p:nvSpPr>
        <p:spPr>
          <a:xfrm>
            <a:off x="273802" y="2658475"/>
            <a:ext cx="3509122" cy="244384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6858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0 is a natural number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If x is a natural number, then x+1 is a natural number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a + (b+1) = (a+1) + b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78AB819-6897-4F9C-8394-AD23375E8753}"/>
              </a:ext>
            </a:extLst>
          </p:cNvPr>
          <p:cNvSpPr txBox="1">
            <a:spLocks/>
          </p:cNvSpPr>
          <p:nvPr/>
        </p:nvSpPr>
        <p:spPr>
          <a:xfrm>
            <a:off x="4720479" y="1853755"/>
            <a:ext cx="3509122" cy="8019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indent="0" algn="ctr" defTabSz="685800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200" b="0" cap="none" baseline="0">
                <a:solidFill>
                  <a:schemeClr val="accent4"/>
                </a:solidFill>
                <a:effectLst/>
              </a:defRPr>
            </a:lvl1pPr>
            <a:lvl2pPr marL="342900" indent="0" defTabSz="6858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500" b="1" cap="none" baseline="0">
                <a:effectLst/>
              </a:defRPr>
            </a:lvl2pPr>
            <a:lvl3pPr marL="685800" indent="0" defTabSz="6858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350" b="1" cap="none">
                <a:effectLst/>
              </a:defRPr>
            </a:lvl3pPr>
            <a:lvl4pPr marL="1028700" indent="0" defTabSz="6858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b="1" cap="none" baseline="0">
                <a:effectLst/>
              </a:defRPr>
            </a:lvl4pPr>
            <a:lvl5pPr marL="1371600" indent="0" defTabSz="6858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b="1" cap="none">
                <a:effectLst/>
              </a:defRPr>
            </a:lvl5pPr>
            <a:lvl6pPr marL="1714500" indent="0" defTabSz="9144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b="1">
                <a:effectLst/>
              </a:defRPr>
            </a:lvl6pPr>
            <a:lvl7pPr marL="2057400" indent="0" defTabSz="9144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b="1">
                <a:effectLst/>
              </a:defRPr>
            </a:lvl7pPr>
            <a:lvl8pPr marL="2400300" indent="0" defTabSz="9144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b="1" baseline="0">
                <a:effectLst/>
              </a:defRPr>
            </a:lvl8pPr>
            <a:lvl9pPr marL="2743200" indent="0" defTabSz="9144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b="1" baseline="0">
                <a:effectLst/>
              </a:defRPr>
            </a:lvl9pPr>
          </a:lstStyle>
          <a:p>
            <a:r>
              <a:rPr lang="en-US" dirty="0"/>
              <a:t>Theorems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43032D9-9178-41A9-84F7-7EB487224760}"/>
              </a:ext>
            </a:extLst>
          </p:cNvPr>
          <p:cNvSpPr txBox="1">
            <a:spLocks/>
          </p:cNvSpPr>
          <p:nvPr/>
        </p:nvSpPr>
        <p:spPr>
          <a:xfrm>
            <a:off x="4720479" y="2658475"/>
            <a:ext cx="3509122" cy="11012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6858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 err="1"/>
              <a:t>a+b</a:t>
            </a:r>
            <a:r>
              <a:rPr lang="en-US" dirty="0"/>
              <a:t> = </a:t>
            </a:r>
            <a:r>
              <a:rPr lang="en-US" dirty="0" err="1"/>
              <a:t>b+a</a:t>
            </a:r>
            <a:endParaRPr lang="en-US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a+0 = 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3C20A6-D8BE-42EE-9CAA-EC38BB0C4A9D}"/>
              </a:ext>
            </a:extLst>
          </p:cNvPr>
          <p:cNvSpPr txBox="1"/>
          <p:nvPr/>
        </p:nvSpPr>
        <p:spPr>
          <a:xfrm>
            <a:off x="1657061" y="4845856"/>
            <a:ext cx="5792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Can all theorems be proved within the system?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48BAE0-9713-4EE2-BA5C-44CF39885DE8}"/>
              </a:ext>
            </a:extLst>
          </p:cNvPr>
          <p:cNvSpPr/>
          <p:nvPr/>
        </p:nvSpPr>
        <p:spPr>
          <a:xfrm>
            <a:off x="1343696" y="4548792"/>
            <a:ext cx="199590" cy="19959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C5029B-ED49-4C03-A902-44AF2E23491D}"/>
              </a:ext>
            </a:extLst>
          </p:cNvPr>
          <p:cNvSpPr/>
          <p:nvPr/>
        </p:nvSpPr>
        <p:spPr>
          <a:xfrm>
            <a:off x="1543286" y="4548792"/>
            <a:ext cx="199590" cy="19959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46E00D-8D40-41DA-A099-5A5BAC82656B}"/>
              </a:ext>
            </a:extLst>
          </p:cNvPr>
          <p:cNvSpPr/>
          <p:nvPr/>
        </p:nvSpPr>
        <p:spPr>
          <a:xfrm>
            <a:off x="1742876" y="4548792"/>
            <a:ext cx="199590" cy="19959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2C0704-7E1B-42CD-ABD5-2C90C4625AF6}"/>
              </a:ext>
            </a:extLst>
          </p:cNvPr>
          <p:cNvSpPr/>
          <p:nvPr/>
        </p:nvSpPr>
        <p:spPr>
          <a:xfrm>
            <a:off x="1942466" y="4548792"/>
            <a:ext cx="199590" cy="19959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B89E7B-F822-4E70-AB83-70023D587FC2}"/>
              </a:ext>
            </a:extLst>
          </p:cNvPr>
          <p:cNvSpPr/>
          <p:nvPr/>
        </p:nvSpPr>
        <p:spPr>
          <a:xfrm>
            <a:off x="2155980" y="4548792"/>
            <a:ext cx="199590" cy="19959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B600AD-1C9E-45F8-9890-A9C867DA3B2C}"/>
              </a:ext>
            </a:extLst>
          </p:cNvPr>
          <p:cNvSpPr/>
          <p:nvPr/>
        </p:nvSpPr>
        <p:spPr>
          <a:xfrm>
            <a:off x="2355570" y="4548792"/>
            <a:ext cx="199590" cy="19959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68BA62-E849-4175-A97C-6CE3D185B8B3}"/>
              </a:ext>
            </a:extLst>
          </p:cNvPr>
          <p:cNvSpPr/>
          <p:nvPr/>
        </p:nvSpPr>
        <p:spPr>
          <a:xfrm>
            <a:off x="2555160" y="4548792"/>
            <a:ext cx="199590" cy="19959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0CC5B3-6A76-4F63-B3A3-992F11F02C5A}"/>
              </a:ext>
            </a:extLst>
          </p:cNvPr>
          <p:cNvSpPr/>
          <p:nvPr/>
        </p:nvSpPr>
        <p:spPr>
          <a:xfrm>
            <a:off x="2754750" y="4548792"/>
            <a:ext cx="199590" cy="19959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1C6BD4-C8D3-430D-85E8-F8AC29DD38B1}"/>
              </a:ext>
            </a:extLst>
          </p:cNvPr>
          <p:cNvSpPr/>
          <p:nvPr/>
        </p:nvSpPr>
        <p:spPr>
          <a:xfrm>
            <a:off x="2956592" y="4548792"/>
            <a:ext cx="199590" cy="19959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4A16F9-7C2B-43FE-8932-65A7EA39F2A5}"/>
              </a:ext>
            </a:extLst>
          </p:cNvPr>
          <p:cNvSpPr/>
          <p:nvPr/>
        </p:nvSpPr>
        <p:spPr>
          <a:xfrm>
            <a:off x="3156182" y="4548792"/>
            <a:ext cx="199590" cy="19959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AAC36A-8F7B-46CB-8B17-357D6C01A337}"/>
              </a:ext>
            </a:extLst>
          </p:cNvPr>
          <p:cNvSpPr/>
          <p:nvPr/>
        </p:nvSpPr>
        <p:spPr>
          <a:xfrm>
            <a:off x="3355772" y="4548792"/>
            <a:ext cx="199590" cy="19959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F0C6F2-3A49-4B42-B2F2-A56FF7B4D030}"/>
              </a:ext>
            </a:extLst>
          </p:cNvPr>
          <p:cNvSpPr/>
          <p:nvPr/>
        </p:nvSpPr>
        <p:spPr>
          <a:xfrm>
            <a:off x="3555362" y="4548792"/>
            <a:ext cx="199590" cy="19959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25C362-0D89-47C9-A652-2128063BD0C7}"/>
              </a:ext>
            </a:extLst>
          </p:cNvPr>
          <p:cNvSpPr/>
          <p:nvPr/>
        </p:nvSpPr>
        <p:spPr>
          <a:xfrm>
            <a:off x="3768876" y="4548792"/>
            <a:ext cx="199590" cy="19959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FB5C12-8565-42E3-B5A9-94A741B37020}"/>
              </a:ext>
            </a:extLst>
          </p:cNvPr>
          <p:cNvSpPr/>
          <p:nvPr/>
        </p:nvSpPr>
        <p:spPr>
          <a:xfrm>
            <a:off x="3968466" y="4548792"/>
            <a:ext cx="199590" cy="19959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BAE88C-AB7A-41E1-9F4C-2E2FD1CC4DB4}"/>
              </a:ext>
            </a:extLst>
          </p:cNvPr>
          <p:cNvSpPr/>
          <p:nvPr/>
        </p:nvSpPr>
        <p:spPr>
          <a:xfrm>
            <a:off x="4168056" y="4548792"/>
            <a:ext cx="199590" cy="19959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0CE3607-8665-4363-BED7-3CB33263AE65}"/>
              </a:ext>
            </a:extLst>
          </p:cNvPr>
          <p:cNvSpPr/>
          <p:nvPr/>
        </p:nvSpPr>
        <p:spPr>
          <a:xfrm>
            <a:off x="4367646" y="4548792"/>
            <a:ext cx="199590" cy="19959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9F49CFD-FCD7-4E2F-9176-F0C87D74E88C}"/>
              </a:ext>
            </a:extLst>
          </p:cNvPr>
          <p:cNvSpPr/>
          <p:nvPr/>
        </p:nvSpPr>
        <p:spPr>
          <a:xfrm>
            <a:off x="4567236" y="4548792"/>
            <a:ext cx="199590" cy="19959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25883F-D416-4D61-A876-FF9062FAC076}"/>
              </a:ext>
            </a:extLst>
          </p:cNvPr>
          <p:cNvSpPr/>
          <p:nvPr/>
        </p:nvSpPr>
        <p:spPr>
          <a:xfrm>
            <a:off x="4766826" y="4548792"/>
            <a:ext cx="199590" cy="19959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F477C8E-7475-4C3C-8F54-DADCEB4D7F7A}"/>
              </a:ext>
            </a:extLst>
          </p:cNvPr>
          <p:cNvSpPr/>
          <p:nvPr/>
        </p:nvSpPr>
        <p:spPr>
          <a:xfrm>
            <a:off x="4966416" y="4548792"/>
            <a:ext cx="199590" cy="19959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FAC7329-B82E-487D-AFE3-51C2A9BDAAE8}"/>
              </a:ext>
            </a:extLst>
          </p:cNvPr>
          <p:cNvSpPr/>
          <p:nvPr/>
        </p:nvSpPr>
        <p:spPr>
          <a:xfrm>
            <a:off x="5166006" y="4548792"/>
            <a:ext cx="199590" cy="19959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F469394-4148-467D-92E2-9F7430879304}"/>
              </a:ext>
            </a:extLst>
          </p:cNvPr>
          <p:cNvSpPr/>
          <p:nvPr/>
        </p:nvSpPr>
        <p:spPr>
          <a:xfrm>
            <a:off x="5379520" y="4548792"/>
            <a:ext cx="199590" cy="19959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F627641-E138-4D9B-AA5B-B7F44EA313DE}"/>
              </a:ext>
            </a:extLst>
          </p:cNvPr>
          <p:cNvSpPr/>
          <p:nvPr/>
        </p:nvSpPr>
        <p:spPr>
          <a:xfrm>
            <a:off x="5579110" y="4548792"/>
            <a:ext cx="199590" cy="19959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077A230-3544-4E72-84BC-4C28FFD114EC}"/>
              </a:ext>
            </a:extLst>
          </p:cNvPr>
          <p:cNvSpPr/>
          <p:nvPr/>
        </p:nvSpPr>
        <p:spPr>
          <a:xfrm>
            <a:off x="5778700" y="4548792"/>
            <a:ext cx="199590" cy="19959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A710C39-FB3E-4EFB-8CCA-E4CA79B92EBF}"/>
              </a:ext>
            </a:extLst>
          </p:cNvPr>
          <p:cNvSpPr/>
          <p:nvPr/>
        </p:nvSpPr>
        <p:spPr>
          <a:xfrm>
            <a:off x="5978290" y="4548792"/>
            <a:ext cx="199590" cy="19959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B7F7BF9-E59F-4B6B-80D1-B1714B285AFF}"/>
              </a:ext>
            </a:extLst>
          </p:cNvPr>
          <p:cNvSpPr/>
          <p:nvPr/>
        </p:nvSpPr>
        <p:spPr>
          <a:xfrm>
            <a:off x="6180132" y="4548792"/>
            <a:ext cx="199590" cy="19959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AA37B4B-945D-49BF-8764-2987AD294BAF}"/>
              </a:ext>
            </a:extLst>
          </p:cNvPr>
          <p:cNvSpPr/>
          <p:nvPr/>
        </p:nvSpPr>
        <p:spPr>
          <a:xfrm>
            <a:off x="6379722" y="4548792"/>
            <a:ext cx="199590" cy="19959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84B3E57-4771-49B4-8C99-3391BA641938}"/>
              </a:ext>
            </a:extLst>
          </p:cNvPr>
          <p:cNvSpPr/>
          <p:nvPr/>
        </p:nvSpPr>
        <p:spPr>
          <a:xfrm>
            <a:off x="6579312" y="4548792"/>
            <a:ext cx="199590" cy="19959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6A900A3-36E1-4D4F-990D-DEF4E816CD26}"/>
              </a:ext>
            </a:extLst>
          </p:cNvPr>
          <p:cNvSpPr/>
          <p:nvPr/>
        </p:nvSpPr>
        <p:spPr>
          <a:xfrm>
            <a:off x="6778902" y="4548792"/>
            <a:ext cx="199590" cy="19959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6482C62-4915-4EF4-AF5F-9A4555AC9D5D}"/>
              </a:ext>
            </a:extLst>
          </p:cNvPr>
          <p:cNvSpPr/>
          <p:nvPr/>
        </p:nvSpPr>
        <p:spPr>
          <a:xfrm>
            <a:off x="6992416" y="4548792"/>
            <a:ext cx="199590" cy="19959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A0F6898-2656-4565-9292-659DC5737908}"/>
              </a:ext>
            </a:extLst>
          </p:cNvPr>
          <p:cNvSpPr/>
          <p:nvPr/>
        </p:nvSpPr>
        <p:spPr>
          <a:xfrm>
            <a:off x="7192006" y="4548792"/>
            <a:ext cx="199590" cy="19959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6BC0FC7-7D69-45A3-B4E2-D0CE9681C4A0}"/>
              </a:ext>
            </a:extLst>
          </p:cNvPr>
          <p:cNvSpPr/>
          <p:nvPr/>
        </p:nvSpPr>
        <p:spPr>
          <a:xfrm>
            <a:off x="7391596" y="4548792"/>
            <a:ext cx="199590" cy="19959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94D8717-2D07-42B7-845C-04D35F5C94C8}"/>
              </a:ext>
            </a:extLst>
          </p:cNvPr>
          <p:cNvSpPr/>
          <p:nvPr/>
        </p:nvSpPr>
        <p:spPr>
          <a:xfrm>
            <a:off x="7591186" y="4548792"/>
            <a:ext cx="199590" cy="19959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5E8E17E-FBAC-4BD5-B613-48AAC05B9962}"/>
              </a:ext>
            </a:extLst>
          </p:cNvPr>
          <p:cNvSpPr/>
          <p:nvPr/>
        </p:nvSpPr>
        <p:spPr>
          <a:xfrm>
            <a:off x="1341444" y="4548792"/>
            <a:ext cx="199590" cy="199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938E0E2-B2F5-4089-BA38-BBB25FD2F3E9}"/>
              </a:ext>
            </a:extLst>
          </p:cNvPr>
          <p:cNvSpPr/>
          <p:nvPr/>
        </p:nvSpPr>
        <p:spPr>
          <a:xfrm>
            <a:off x="1536267" y="4548792"/>
            <a:ext cx="199590" cy="199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495C67F-A797-418A-9A7E-AA5F0FF2E37D}"/>
              </a:ext>
            </a:extLst>
          </p:cNvPr>
          <p:cNvSpPr/>
          <p:nvPr/>
        </p:nvSpPr>
        <p:spPr>
          <a:xfrm>
            <a:off x="2555160" y="4548792"/>
            <a:ext cx="199590" cy="199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3642828-EF76-4F5D-8321-5A929D4E1A75}"/>
              </a:ext>
            </a:extLst>
          </p:cNvPr>
          <p:cNvSpPr/>
          <p:nvPr/>
        </p:nvSpPr>
        <p:spPr>
          <a:xfrm>
            <a:off x="1949485" y="4548792"/>
            <a:ext cx="199590" cy="199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A0F7B7-1B49-449F-9CF2-FF85F5CD2966}"/>
              </a:ext>
            </a:extLst>
          </p:cNvPr>
          <p:cNvSpPr/>
          <p:nvPr/>
        </p:nvSpPr>
        <p:spPr>
          <a:xfrm>
            <a:off x="2961764" y="4548792"/>
            <a:ext cx="199590" cy="199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C8B4E2C-8C2C-4235-AC99-FB29AF8F1A9C}"/>
              </a:ext>
            </a:extLst>
          </p:cNvPr>
          <p:cNvSpPr/>
          <p:nvPr/>
        </p:nvSpPr>
        <p:spPr>
          <a:xfrm>
            <a:off x="3156587" y="4548792"/>
            <a:ext cx="199590" cy="199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744290B-B32F-460F-B55F-E378429B9072}"/>
              </a:ext>
            </a:extLst>
          </p:cNvPr>
          <p:cNvSpPr/>
          <p:nvPr/>
        </p:nvSpPr>
        <p:spPr>
          <a:xfrm>
            <a:off x="3554957" y="4548792"/>
            <a:ext cx="199590" cy="199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E827D80-AFDF-453B-B9E7-13DE9B512F64}"/>
              </a:ext>
            </a:extLst>
          </p:cNvPr>
          <p:cNvSpPr/>
          <p:nvPr/>
        </p:nvSpPr>
        <p:spPr>
          <a:xfrm>
            <a:off x="4166209" y="4548792"/>
            <a:ext cx="199590" cy="199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46DBF5A-05E0-4ED7-B182-9FD81D171627}"/>
              </a:ext>
            </a:extLst>
          </p:cNvPr>
          <p:cNvSpPr/>
          <p:nvPr/>
        </p:nvSpPr>
        <p:spPr>
          <a:xfrm>
            <a:off x="4572813" y="4548792"/>
            <a:ext cx="199590" cy="199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C13A3B7-BD9F-4913-BBB9-28E30EE3F83E}"/>
              </a:ext>
            </a:extLst>
          </p:cNvPr>
          <p:cNvSpPr/>
          <p:nvPr/>
        </p:nvSpPr>
        <p:spPr>
          <a:xfrm>
            <a:off x="4767636" y="4548792"/>
            <a:ext cx="199590" cy="199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06AA120-3FF5-46BC-A636-355CDAABA1D3}"/>
              </a:ext>
            </a:extLst>
          </p:cNvPr>
          <p:cNvSpPr/>
          <p:nvPr/>
        </p:nvSpPr>
        <p:spPr>
          <a:xfrm>
            <a:off x="5172968" y="4548792"/>
            <a:ext cx="199590" cy="199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EE98134-2BBB-4D5B-8353-CA822E57EBD5}"/>
              </a:ext>
            </a:extLst>
          </p:cNvPr>
          <p:cNvSpPr/>
          <p:nvPr/>
        </p:nvSpPr>
        <p:spPr>
          <a:xfrm>
            <a:off x="5781671" y="4548792"/>
            <a:ext cx="199590" cy="199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AF7C37D-4118-42D7-B87E-72C3EEB52FEA}"/>
              </a:ext>
            </a:extLst>
          </p:cNvPr>
          <p:cNvSpPr/>
          <p:nvPr/>
        </p:nvSpPr>
        <p:spPr>
          <a:xfrm>
            <a:off x="6383098" y="4548792"/>
            <a:ext cx="199590" cy="199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8D64A3C-D0A9-40E7-9CB4-924346C7D8C6}"/>
              </a:ext>
            </a:extLst>
          </p:cNvPr>
          <p:cNvSpPr/>
          <p:nvPr/>
        </p:nvSpPr>
        <p:spPr>
          <a:xfrm>
            <a:off x="6785864" y="4548792"/>
            <a:ext cx="199590" cy="199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50AA4C9-2860-4B24-983A-8D944D2C1755}"/>
              </a:ext>
            </a:extLst>
          </p:cNvPr>
          <p:cNvSpPr/>
          <p:nvPr/>
        </p:nvSpPr>
        <p:spPr>
          <a:xfrm>
            <a:off x="7596609" y="4548792"/>
            <a:ext cx="199590" cy="199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B25638D-3D06-41D1-8060-4D2707C60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22291"/>
            <a:ext cx="9144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8161BB1E-0062-4056-AB94-121EF614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9144000" cy="742950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FBC01E2-D629-4319-B5CB-BFA461B8C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8142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47C6FC-DCEE-417B-AAC9-68D636FE171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83594" y="1419961"/>
            <a:ext cx="2694759" cy="343200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629E23-939F-468D-9D23-101F4770A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462" y="962902"/>
            <a:ext cx="3128610" cy="4379608"/>
          </a:xfrm>
        </p:spPr>
        <p:txBody>
          <a:bodyPr vert="horz" lIns="91440" tIns="45720" rIns="91440" bIns="0" rtlCol="0" anchor="ctr">
            <a:normAutofit/>
          </a:bodyPr>
          <a:lstStyle/>
          <a:p>
            <a:pPr defTabSz="914400"/>
            <a:r>
              <a:rPr lang="en-US" dirty="0"/>
              <a:t>Kurt Gödel</a:t>
            </a:r>
            <a:br>
              <a:rPr lang="en-US" sz="4200" dirty="0"/>
            </a:br>
            <a:r>
              <a:rPr lang="en-US" sz="3200" dirty="0"/>
              <a:t>1931</a:t>
            </a:r>
            <a:endParaRPr lang="en-US" sz="4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2A0524-E0D0-4435-A67F-851F433018B6}"/>
              </a:ext>
            </a:extLst>
          </p:cNvPr>
          <p:cNvSpPr txBox="1"/>
          <p:nvPr/>
        </p:nvSpPr>
        <p:spPr>
          <a:xfrm>
            <a:off x="1657061" y="5207206"/>
            <a:ext cx="5792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125794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E0F933F-B168-4C2D-A550-4271F9B06180}"/>
              </a:ext>
            </a:extLst>
          </p:cNvPr>
          <p:cNvSpPr txBox="1">
            <a:spLocks/>
          </p:cNvSpPr>
          <p:nvPr/>
        </p:nvSpPr>
        <p:spPr>
          <a:xfrm>
            <a:off x="6003158" y="2818035"/>
            <a:ext cx="2965631" cy="8019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200" b="0" kern="1200" cap="none" baseline="0">
                <a:solidFill>
                  <a:schemeClr val="accent4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500" b="1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35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b="1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Validity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3">
                <a:extLst>
                  <a:ext uri="{FF2B5EF4-FFF2-40B4-BE49-F238E27FC236}">
                    <a16:creationId xmlns:a16="http://schemas.microsoft.com/office/drawing/2014/main" id="{64A54A73-DC52-4C87-B964-2D2FA7C43C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03158" y="3622756"/>
                <a:ext cx="2965631" cy="60473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6858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20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6858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kern="1200" cap="none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6858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6858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400" kern="1200" cap="none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6858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3">
                <a:extLst>
                  <a:ext uri="{FF2B5EF4-FFF2-40B4-BE49-F238E27FC236}">
                    <a16:creationId xmlns:a16="http://schemas.microsoft.com/office/drawing/2014/main" id="{64A54A73-DC52-4C87-B964-2D2FA7C43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158" y="3622756"/>
                <a:ext cx="2965631" cy="6047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7C40186-C358-4019-8EA8-52AF0F096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Entscheidungsproblem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79517-C419-42D6-8E0F-D51152F4A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3802" y="2818035"/>
            <a:ext cx="2965631" cy="801943"/>
          </a:xfrm>
        </p:spPr>
        <p:txBody>
          <a:bodyPr/>
          <a:lstStyle/>
          <a:p>
            <a:pPr algn="ctr"/>
            <a:r>
              <a:rPr lang="en-US" dirty="0"/>
              <a:t>Truth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776EF40-B42B-4C58-A594-62F20CC6A64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273802" y="3622756"/>
                <a:ext cx="2965631" cy="60473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776EF40-B42B-4C58-A594-62F20CC6A6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73802" y="3622756"/>
                <a:ext cx="2965631" cy="60473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383C4B-0A8F-401F-8670-24C724FC8C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138480" y="2817741"/>
            <a:ext cx="2965523" cy="802237"/>
          </a:xfrm>
        </p:spPr>
        <p:txBody>
          <a:bodyPr/>
          <a:lstStyle/>
          <a:p>
            <a:pPr algn="ctr"/>
            <a:r>
              <a:rPr lang="en-US" dirty="0"/>
              <a:t>Satisfiability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13DDB6-12EC-454F-8813-EBE9D29666D6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3138480" y="3616228"/>
                <a:ext cx="2965523" cy="60473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13DDB6-12EC-454F-8813-EBE9D29666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3138480" y="3616228"/>
                <a:ext cx="2965523" cy="60473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0C02D03-2B43-4F89-90E3-181A13153883}"/>
              </a:ext>
            </a:extLst>
          </p:cNvPr>
          <p:cNvSpPr txBox="1"/>
          <p:nvPr/>
        </p:nvSpPr>
        <p:spPr>
          <a:xfrm>
            <a:off x="1657061" y="4920122"/>
            <a:ext cx="5792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Is there always a way to determine whether a statement is valid?</a:t>
            </a:r>
          </a:p>
        </p:txBody>
      </p:sp>
    </p:spTree>
    <p:extLst>
      <p:ext uri="{BB962C8B-B14F-4D97-AF65-F5344CB8AC3E}">
        <p14:creationId xmlns:p14="http://schemas.microsoft.com/office/powerpoint/2010/main" val="1432139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B25638D-3D06-41D1-8060-4D2707C60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22291"/>
            <a:ext cx="9144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8161BB1E-0062-4056-AB94-121EF614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9144000" cy="742950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FBC01E2-D629-4319-B5CB-BFA461B8C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8142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F629E23-939F-468D-9D23-101F4770A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462" y="962902"/>
            <a:ext cx="3128610" cy="4379608"/>
          </a:xfrm>
        </p:spPr>
        <p:txBody>
          <a:bodyPr vert="horz" lIns="91440" tIns="45720" rIns="91440" bIns="0" rtlCol="0" anchor="ctr">
            <a:normAutofit/>
          </a:bodyPr>
          <a:lstStyle/>
          <a:p>
            <a:pPr defTabSz="914400"/>
            <a:r>
              <a:rPr lang="en-US" dirty="0"/>
              <a:t>Kurt Gödel</a:t>
            </a:r>
            <a:br>
              <a:rPr lang="en-US" sz="4200" dirty="0"/>
            </a:br>
            <a:r>
              <a:rPr lang="en-US" sz="3200" dirty="0"/>
              <a:t>1931</a:t>
            </a:r>
            <a:endParaRPr lang="en-US" sz="4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2A0524-E0D0-4435-A67F-851F433018B6}"/>
              </a:ext>
            </a:extLst>
          </p:cNvPr>
          <p:cNvSpPr txBox="1"/>
          <p:nvPr/>
        </p:nvSpPr>
        <p:spPr>
          <a:xfrm>
            <a:off x="1657061" y="5221131"/>
            <a:ext cx="5792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No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8C54FE-6E4E-4239-BEB6-4B9BAF7A6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491" y="334618"/>
            <a:ext cx="6251303" cy="34506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1936</a:t>
            </a:r>
          </a:p>
        </p:txBody>
      </p:sp>
      <p:pic>
        <p:nvPicPr>
          <p:cNvPr id="10" name="Picture 2" descr="Related image">
            <a:extLst>
              <a:ext uri="{FF2B5EF4-FFF2-40B4-BE49-F238E27FC236}">
                <a16:creationId xmlns:a16="http://schemas.microsoft.com/office/drawing/2014/main" id="{A6D9D8DB-3317-42DA-91FA-5BBE50058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386" y="1485068"/>
            <a:ext cx="3579176" cy="330179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EBD01B2-BCA8-476D-A3EA-C5D98C888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7430" y="1498992"/>
            <a:ext cx="2669193" cy="330179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27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40186-C358-4019-8EA8-52AF0F096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Predicate Calculus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79517-C419-42D6-8E0F-D51152F4A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3802" y="2511688"/>
            <a:ext cx="2965631" cy="801943"/>
          </a:xfrm>
        </p:spPr>
        <p:txBody>
          <a:bodyPr/>
          <a:lstStyle/>
          <a:p>
            <a:pPr algn="ctr"/>
            <a:r>
              <a:rPr lang="en-US" dirty="0"/>
              <a:t>Preposition (0</a:t>
            </a:r>
            <a:r>
              <a:rPr lang="en-US" baseline="30000" dirty="0"/>
              <a:t>th</a:t>
            </a:r>
            <a:r>
              <a:rPr lang="en-US" dirty="0"/>
              <a:t>-order)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76EF40-B42B-4C58-A594-62F20CC6A6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3802" y="3316409"/>
            <a:ext cx="2965631" cy="6047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Radar is a dog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383C4B-0A8F-401F-8670-24C724FC8C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138480" y="2511394"/>
            <a:ext cx="2965523" cy="802237"/>
          </a:xfrm>
        </p:spPr>
        <p:txBody>
          <a:bodyPr/>
          <a:lstStyle/>
          <a:p>
            <a:pPr algn="ctr"/>
            <a:r>
              <a:rPr lang="en-US" dirty="0"/>
              <a:t>Predicate (1</a:t>
            </a:r>
            <a:r>
              <a:rPr lang="en-US" baseline="30000" dirty="0"/>
              <a:t>st</a:t>
            </a:r>
            <a:r>
              <a:rPr lang="en-US" dirty="0"/>
              <a:t>-order)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13DDB6-12EC-454F-8813-EBE9D29666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138480" y="3309881"/>
            <a:ext cx="2965523" cy="89651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If x is a dog,</a:t>
            </a:r>
            <a:br>
              <a:rPr lang="en-US" dirty="0"/>
            </a:br>
            <a:r>
              <a:rPr lang="en-US" dirty="0"/>
              <a:t>then x is a mammal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078446F-22D4-4A6F-B318-2F7F4A184ECC}"/>
              </a:ext>
            </a:extLst>
          </p:cNvPr>
          <p:cNvSpPr txBox="1">
            <a:spLocks/>
          </p:cNvSpPr>
          <p:nvPr/>
        </p:nvSpPr>
        <p:spPr>
          <a:xfrm>
            <a:off x="6003158" y="2515144"/>
            <a:ext cx="2965523" cy="8022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200" b="0" kern="1200" cap="none" baseline="0">
                <a:solidFill>
                  <a:schemeClr val="accent4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500" b="1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35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b="1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Predicate (higher-order)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592AD04-71E5-4ED8-A858-273234B1329A}"/>
              </a:ext>
            </a:extLst>
          </p:cNvPr>
          <p:cNvSpPr txBox="1">
            <a:spLocks/>
          </p:cNvSpPr>
          <p:nvPr/>
        </p:nvSpPr>
        <p:spPr>
          <a:xfrm>
            <a:off x="6003158" y="3313632"/>
            <a:ext cx="2965523" cy="104949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6858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(If x is an A, then x is a B)</a:t>
            </a:r>
            <a:br>
              <a:rPr lang="en-US" dirty="0"/>
            </a:br>
            <a:r>
              <a:rPr lang="en-US" dirty="0"/>
              <a:t>implies</a:t>
            </a:r>
            <a:br>
              <a:rPr lang="en-US" dirty="0"/>
            </a:br>
            <a:r>
              <a:rPr lang="en-US" dirty="0"/>
              <a:t>(if x is not a B, then x is not an A)</a:t>
            </a:r>
          </a:p>
        </p:txBody>
      </p:sp>
    </p:spTree>
    <p:extLst>
      <p:ext uri="{BB962C8B-B14F-4D97-AF65-F5344CB8AC3E}">
        <p14:creationId xmlns:p14="http://schemas.microsoft.com/office/powerpoint/2010/main" val="281643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B25638D-3D06-41D1-8060-4D2707C60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22291"/>
            <a:ext cx="9144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8161BB1E-0062-4056-AB94-121EF614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9144000" cy="742950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FBC01E2-D629-4319-B5CB-BFA461B8C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8142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47C6FC-DCEE-417B-AAC9-68D636FE171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29572" y="1419961"/>
            <a:ext cx="2802803" cy="343200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629E23-939F-468D-9D23-101F4770A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916" y="962901"/>
            <a:ext cx="3483702" cy="4319267"/>
          </a:xfrm>
        </p:spPr>
        <p:txBody>
          <a:bodyPr vert="horz" lIns="91440" tIns="45720" rIns="91440" bIns="0" rtlCol="0" anchor="ctr">
            <a:normAutofit/>
          </a:bodyPr>
          <a:lstStyle/>
          <a:p>
            <a:pPr defTabSz="914400"/>
            <a:r>
              <a:rPr lang="en-US" dirty="0"/>
              <a:t>George Boole</a:t>
            </a:r>
            <a:br>
              <a:rPr lang="en-US" dirty="0"/>
            </a:br>
            <a:r>
              <a:rPr lang="en-US" sz="3200" dirty="0"/>
              <a:t>(1815-1864)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2319236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1A724-51CF-4B91-8FA6-F0B8C4801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Algebra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45241C-DAF9-4C4B-A930-9083C1698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75" y="1900744"/>
            <a:ext cx="6736050" cy="365992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9581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2BFCD5-5538-4AB5-A00A-BC8C33755F97}"/>
              </a:ext>
            </a:extLst>
          </p:cNvPr>
          <p:cNvSpPr txBox="1"/>
          <p:nvPr/>
        </p:nvSpPr>
        <p:spPr>
          <a:xfrm>
            <a:off x="487370" y="1053649"/>
            <a:ext cx="816925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latin typeface="Consolas" panose="020B0609020204030204" pitchFamily="49" charset="0"/>
              </a:rPr>
              <a:t> (</a:t>
            </a:r>
            <a:r>
              <a:rPr lang="en-US" sz="1600" dirty="0" err="1">
                <a:latin typeface="Consolas" panose="020B0609020204030204" pitchFamily="49" charset="0"/>
              </a:rPr>
              <a:t>page.RequiresAdministrator</a:t>
            </a:r>
            <a:r>
              <a:rPr lang="en-US" sz="1600" dirty="0">
                <a:latin typeface="Consolas" panose="020B0609020204030204" pitchFamily="49" charset="0"/>
              </a:rPr>
              <a:t> &amp;&amp; </a:t>
            </a:r>
            <a:r>
              <a:rPr lang="en-US" sz="1600" dirty="0" err="1">
                <a:latin typeface="Consolas" panose="020B0609020204030204" pitchFamily="49" charset="0"/>
              </a:rPr>
              <a:t>user.IsAdministrator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return true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latin typeface="Consolas" panose="020B0609020204030204" pitchFamily="49" charset="0"/>
              </a:rPr>
              <a:t> (</a:t>
            </a:r>
            <a:r>
              <a:rPr lang="en-US" sz="1600" dirty="0" err="1">
                <a:latin typeface="Consolas" panose="020B0609020204030204" pitchFamily="49" charset="0"/>
              </a:rPr>
              <a:t>page.RequiresSuperUser</a:t>
            </a:r>
            <a:r>
              <a:rPr lang="en-US" sz="1600" dirty="0">
                <a:latin typeface="Consolas" panose="020B0609020204030204" pitchFamily="49" charset="0"/>
              </a:rPr>
              <a:t> &amp;&amp; (</a:t>
            </a:r>
            <a:r>
              <a:rPr lang="en-US" sz="1600" dirty="0" err="1">
                <a:latin typeface="Consolas" panose="020B0609020204030204" pitchFamily="49" charset="0"/>
              </a:rPr>
              <a:t>user.IsAdministrator</a:t>
            </a:r>
            <a:r>
              <a:rPr lang="en-US" sz="1600" dirty="0">
                <a:latin typeface="Consolas" panose="020B0609020204030204" pitchFamily="49" charset="0"/>
              </a:rPr>
              <a:t> || </a:t>
            </a:r>
            <a:r>
              <a:rPr lang="en-US" sz="1600" dirty="0" err="1">
                <a:latin typeface="Consolas" panose="020B0609020204030204" pitchFamily="49" charset="0"/>
              </a:rPr>
              <a:t>user.CanWrite</a:t>
            </a:r>
            <a:r>
              <a:rPr lang="en-US" sz="1600" dirty="0">
                <a:latin typeface="Consolas" panose="020B0609020204030204" pitchFamily="49" charset="0"/>
              </a:rPr>
              <a:t>))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return true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latin typeface="Consolas" panose="020B0609020204030204" pitchFamily="49" charset="0"/>
              </a:rPr>
              <a:t> (</a:t>
            </a:r>
            <a:r>
              <a:rPr lang="en-US" sz="1600" dirty="0" err="1">
                <a:latin typeface="Consolas" panose="020B0609020204030204" pitchFamily="49" charset="0"/>
              </a:rPr>
              <a:t>user.IsAdministrator</a:t>
            </a:r>
            <a:r>
              <a:rPr lang="en-US" sz="1600" dirty="0">
                <a:latin typeface="Consolas" panose="020B0609020204030204" pitchFamily="49" charset="0"/>
              </a:rPr>
              <a:t> || </a:t>
            </a:r>
            <a:r>
              <a:rPr lang="en-US" sz="1600" dirty="0" err="1">
                <a:latin typeface="Consolas" panose="020B0609020204030204" pitchFamily="49" charset="0"/>
              </a:rPr>
              <a:t>user.CanWrite</a:t>
            </a:r>
            <a:r>
              <a:rPr lang="en-US" sz="1600" dirty="0">
                <a:latin typeface="Consolas" panose="020B0609020204030204" pitchFamily="49" charset="0"/>
              </a:rPr>
              <a:t> || </a:t>
            </a:r>
            <a:r>
              <a:rPr lang="en-US" sz="1600" dirty="0" err="1">
                <a:latin typeface="Consolas" panose="020B0609020204030204" pitchFamily="49" charset="0"/>
              </a:rPr>
              <a:t>user.CanRead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return true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return false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645763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2BFCD5-5538-4AB5-A00A-BC8C33755F97}"/>
              </a:ext>
            </a:extLst>
          </p:cNvPr>
          <p:cNvSpPr txBox="1"/>
          <p:nvPr/>
        </p:nvSpPr>
        <p:spPr>
          <a:xfrm>
            <a:off x="487370" y="1053649"/>
            <a:ext cx="816925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latin typeface="Consolas" panose="020B0609020204030204" pitchFamily="49" charset="0"/>
              </a:rPr>
              <a:t> (</a:t>
            </a:r>
            <a:r>
              <a:rPr lang="en-US" sz="1600" dirty="0" err="1">
                <a:latin typeface="Consolas" panose="020B0609020204030204" pitchFamily="49" charset="0"/>
              </a:rPr>
              <a:t>user.IsAdministrator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return true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latin typeface="Consolas" panose="020B0609020204030204" pitchFamily="49" charset="0"/>
              </a:rPr>
              <a:t> (</a:t>
            </a:r>
            <a:r>
              <a:rPr lang="en-US" sz="1600" dirty="0" err="1">
                <a:latin typeface="Consolas" panose="020B0609020204030204" pitchFamily="49" charset="0"/>
              </a:rPr>
              <a:t>page.RequiresSuperUser</a:t>
            </a:r>
            <a:r>
              <a:rPr lang="en-US" sz="1600" dirty="0">
                <a:latin typeface="Consolas" panose="020B0609020204030204" pitchFamily="49" charset="0"/>
              </a:rPr>
              <a:t> &amp;&amp; </a:t>
            </a:r>
            <a:r>
              <a:rPr lang="en-US" sz="1600" dirty="0" err="1">
                <a:latin typeface="Consolas" panose="020B0609020204030204" pitchFamily="49" charset="0"/>
              </a:rPr>
              <a:t>user.CanWrite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return true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latin typeface="Consolas" panose="020B0609020204030204" pitchFamily="49" charset="0"/>
              </a:rPr>
              <a:t> (</a:t>
            </a:r>
            <a:r>
              <a:rPr lang="en-US" sz="1600" dirty="0" err="1">
                <a:latin typeface="Consolas" panose="020B0609020204030204" pitchFamily="49" charset="0"/>
              </a:rPr>
              <a:t>user.CanWrite</a:t>
            </a:r>
            <a:r>
              <a:rPr lang="en-US" sz="1600" dirty="0">
                <a:latin typeface="Consolas" panose="020B0609020204030204" pitchFamily="49" charset="0"/>
              </a:rPr>
              <a:t> || </a:t>
            </a:r>
            <a:r>
              <a:rPr lang="en-US" sz="1600" dirty="0" err="1">
                <a:latin typeface="Consolas" panose="020B0609020204030204" pitchFamily="49" charset="0"/>
              </a:rPr>
              <a:t>user.CanRead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return true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return false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B1D196-04A6-4241-BDE8-4DAAC2E1BDA7}"/>
              </a:ext>
            </a:extLst>
          </p:cNvPr>
          <p:cNvSpPr txBox="1"/>
          <p:nvPr/>
        </p:nvSpPr>
        <p:spPr>
          <a:xfrm>
            <a:off x="6066603" y="3276987"/>
            <a:ext cx="24693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accent4"/>
                </a:solidFill>
              </a:rPr>
              <a:t>Axiom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F73752-82C4-4650-8B5B-2DD68F0B7745}"/>
              </a:ext>
            </a:extLst>
          </p:cNvPr>
          <p:cNvSpPr txBox="1"/>
          <p:nvPr/>
        </p:nvSpPr>
        <p:spPr>
          <a:xfrm>
            <a:off x="6066603" y="3840214"/>
            <a:ext cx="2469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If a user can write, then the user can read</a:t>
            </a:r>
          </a:p>
        </p:txBody>
      </p:sp>
    </p:spTree>
    <p:extLst>
      <p:ext uri="{BB962C8B-B14F-4D97-AF65-F5344CB8AC3E}">
        <p14:creationId xmlns:p14="http://schemas.microsoft.com/office/powerpoint/2010/main" val="298881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85746" y="76339"/>
          <a:ext cx="8956888" cy="154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44480">
                <a:tc>
                  <a:txBody>
                    <a:bodyPr/>
                    <a:lstStyle/>
                    <a:p>
                      <a:pPr algn="l"/>
                      <a:r>
                        <a:rPr lang="en-US" sz="2400" u="sng" baseline="0" dirty="0">
                          <a:solidFill>
                            <a:srgbClr val="FF0000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TITANIUM SPONSORS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77504" y="1699266"/>
          <a:ext cx="8956888" cy="2415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15534">
                <a:tc>
                  <a:txBody>
                    <a:bodyPr/>
                    <a:lstStyle/>
                    <a:p>
                      <a:r>
                        <a:rPr lang="en-US" sz="2000" u="sng" dirty="0">
                          <a:solidFill>
                            <a:srgbClr val="FF0000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Platinum</a:t>
                      </a:r>
                      <a:r>
                        <a:rPr lang="en-US" sz="2000" u="sng" baseline="0" dirty="0">
                          <a:solidFill>
                            <a:srgbClr val="FF0000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 Sponsors</a:t>
                      </a:r>
                      <a:endParaRPr lang="en-US" sz="2000" u="sng" dirty="0">
                        <a:solidFill>
                          <a:srgbClr val="FF0000"/>
                        </a:solidFill>
                        <a:uFill>
                          <a:solidFill>
                            <a:srgbClr val="9B26B1"/>
                          </a:solidFill>
                        </a:u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1" name="Picture 10" descr="Adaptive Solutions Grou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6314" y="88376"/>
            <a:ext cx="4072821" cy="800990"/>
          </a:xfrm>
          <a:prstGeom prst="rect">
            <a:avLst/>
          </a:prstGeom>
        </p:spPr>
      </p:pic>
      <p:graphicFrame>
        <p:nvGraphicFramePr>
          <p:cNvPr id="21" name="Table 20"/>
          <p:cNvGraphicFramePr>
            <a:graphicFrameLocks noGrp="1"/>
          </p:cNvGraphicFramePr>
          <p:nvPr>
            <p:extLst/>
          </p:nvPr>
        </p:nvGraphicFramePr>
        <p:xfrm>
          <a:off x="85746" y="4210494"/>
          <a:ext cx="8956888" cy="25459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5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5905">
                <a:tc>
                  <a:txBody>
                    <a:bodyPr/>
                    <a:lstStyle/>
                    <a:p>
                      <a:r>
                        <a:rPr lang="en-US" u="sng" baseline="0" dirty="0">
                          <a:solidFill>
                            <a:srgbClr val="FF0000"/>
                          </a:solidFill>
                          <a:uFill>
                            <a:solidFill>
                              <a:srgbClr val="9B26B1"/>
                            </a:solidFill>
                          </a:uFill>
                        </a:rPr>
                        <a:t>Gold Sponsors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4" name="Picture 23" descr="Centriq Training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8806" y="4218649"/>
            <a:ext cx="1171875" cy="496094"/>
          </a:xfrm>
          <a:prstGeom prst="rect">
            <a:avLst/>
          </a:prstGeom>
        </p:spPr>
      </p:pic>
      <p:pic>
        <p:nvPicPr>
          <p:cNvPr id="25" name="Picture 24" descr="Cerner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6152" y="4318000"/>
            <a:ext cx="1102182" cy="299164"/>
          </a:xfrm>
          <a:prstGeom prst="rect">
            <a:avLst/>
          </a:prstGeom>
        </p:spPr>
      </p:pic>
      <p:pic>
        <p:nvPicPr>
          <p:cNvPr id="29" name="Picture 28" descr="Garmin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6725" y="5126488"/>
            <a:ext cx="1000426" cy="271544"/>
          </a:xfrm>
          <a:prstGeom prst="rect">
            <a:avLst/>
          </a:prstGeom>
        </p:spPr>
      </p:pic>
      <p:pic>
        <p:nvPicPr>
          <p:cNvPr id="31" name="Picture 30" descr="Keyhole Software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135" y="2189155"/>
            <a:ext cx="1788836" cy="647390"/>
          </a:xfrm>
          <a:prstGeom prst="rect">
            <a:avLst/>
          </a:prstGeom>
        </p:spPr>
      </p:pic>
      <p:pic>
        <p:nvPicPr>
          <p:cNvPr id="32" name="Picture 31" descr="KU Edwards Campus.pn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8345" y="4214004"/>
            <a:ext cx="999686" cy="799748"/>
          </a:xfrm>
          <a:prstGeom prst="rect">
            <a:avLst/>
          </a:prstGeom>
        </p:spPr>
      </p:pic>
      <p:pic>
        <p:nvPicPr>
          <p:cNvPr id="39" name="Picture 38" descr="Stackify.pn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2093" y="2207742"/>
            <a:ext cx="1776444" cy="593839"/>
          </a:xfrm>
          <a:prstGeom prst="rect">
            <a:avLst/>
          </a:prstGeom>
        </p:spPr>
      </p:pic>
      <p:pic>
        <p:nvPicPr>
          <p:cNvPr id="16" name="Picture 15" descr="Jack Henry And Associates.png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5364" y="1741904"/>
            <a:ext cx="2180743" cy="517148"/>
          </a:xfrm>
          <a:prstGeom prst="rect">
            <a:avLst/>
          </a:prstGeom>
        </p:spPr>
      </p:pic>
      <p:pic>
        <p:nvPicPr>
          <p:cNvPr id="17" name="Picture 16" descr="2011_Commerce_4C.PNG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6995" y="5276932"/>
            <a:ext cx="1600315" cy="25281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576" y="2176996"/>
            <a:ext cx="2182230" cy="5038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848" y="5514515"/>
            <a:ext cx="1204718" cy="39071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4892" y="4257157"/>
            <a:ext cx="1039564" cy="38153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3553" y="6249355"/>
            <a:ext cx="972480" cy="45512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67153" y="4300548"/>
            <a:ext cx="1410923" cy="30672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9426" y="4647986"/>
            <a:ext cx="1130970" cy="46127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7702" y="666495"/>
            <a:ext cx="2680329" cy="904611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1767" y="1771236"/>
            <a:ext cx="2372201" cy="35464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568" y="712603"/>
            <a:ext cx="3677697" cy="84428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948" y="4665468"/>
            <a:ext cx="1280298" cy="383102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9004" y="4693965"/>
            <a:ext cx="1107447" cy="415293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52236" y="5218991"/>
            <a:ext cx="1287308" cy="331806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6842" y="4307173"/>
            <a:ext cx="1137984" cy="220028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4825" y="2364200"/>
            <a:ext cx="2004194" cy="326802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5671" y="5587794"/>
            <a:ext cx="1110362" cy="456124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444" y="5915202"/>
            <a:ext cx="1033092" cy="4164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9596" y="2900730"/>
            <a:ext cx="1390336" cy="5946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7137" y="2902898"/>
            <a:ext cx="1857340" cy="10914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185" y="2864116"/>
            <a:ext cx="2143626" cy="5140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444" y="3478906"/>
            <a:ext cx="2813323" cy="40511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5948" y="1821748"/>
            <a:ext cx="1524000" cy="2926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4160" y="3495646"/>
            <a:ext cx="1914165" cy="57808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874B694-4FD3-244E-884F-29E1EB73657F}"/>
              </a:ext>
            </a:extLst>
          </p:cNvPr>
          <p:cNvPicPr>
            <a:picLocks noChangeAspect="1"/>
          </p:cNvPicPr>
          <p:nvPr/>
        </p:nvPicPr>
        <p:blipFill>
          <a:blip r:embed="rId3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3243673" y="2839144"/>
            <a:ext cx="1200094" cy="10902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030AD16-FD2A-5741-BA5B-CC23459CB0A6}"/>
              </a:ext>
            </a:extLst>
          </p:cNvPr>
          <p:cNvPicPr>
            <a:picLocks noChangeAspect="1"/>
          </p:cNvPicPr>
          <p:nvPr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606" y="5195217"/>
            <a:ext cx="1682849" cy="28467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72D0F06-E4F3-E14C-B48F-97FFA2401B53}"/>
              </a:ext>
            </a:extLst>
          </p:cNvPr>
          <p:cNvPicPr>
            <a:picLocks noChangeAspect="1"/>
          </p:cNvPicPr>
          <p:nvPr/>
        </p:nvPicPr>
        <p:blipFill>
          <a:blip r:embed="rId3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86" y="5815856"/>
            <a:ext cx="1448842" cy="144884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E59D831-9D9B-9A4E-9007-08D79BB4C08B}"/>
              </a:ext>
            </a:extLst>
          </p:cNvPr>
          <p:cNvPicPr>
            <a:picLocks noChangeAspect="1"/>
          </p:cNvPicPr>
          <p:nvPr/>
        </p:nvPicPr>
        <p:blipFill>
          <a:blip r:embed="rId3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9233" y="4725095"/>
            <a:ext cx="893421" cy="2888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3FB1235-1864-4148-9CA8-16D79A4EBB58}"/>
              </a:ext>
            </a:extLst>
          </p:cNvPr>
          <p:cNvPicPr>
            <a:picLocks noChangeAspect="1"/>
          </p:cNvPicPr>
          <p:nvPr/>
        </p:nvPicPr>
        <p:blipFill>
          <a:blip r:embed="rId3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5480" y="4634089"/>
            <a:ext cx="768079" cy="65728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9DF7118-042A-0B4F-9E38-1693A3AFFB53}"/>
              </a:ext>
            </a:extLst>
          </p:cNvPr>
          <p:cNvPicPr>
            <a:picLocks noChangeAspect="1"/>
          </p:cNvPicPr>
          <p:nvPr/>
        </p:nvPicPr>
        <p:blipFill>
          <a:blip r:embed="rId4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8419" y="4634089"/>
            <a:ext cx="852360" cy="53793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03B70FC-A0B9-A34C-90EF-3D500C5BDCEA}"/>
              </a:ext>
            </a:extLst>
          </p:cNvPr>
          <p:cNvPicPr>
            <a:picLocks noChangeAspect="1"/>
          </p:cNvPicPr>
          <p:nvPr/>
        </p:nvPicPr>
        <p:blipFill>
          <a:blip r:embed="rId4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8417" y="4666978"/>
            <a:ext cx="835473" cy="402993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D7941B0E-AB56-0049-9C23-0B66F5F8031F}"/>
              </a:ext>
            </a:extLst>
          </p:cNvPr>
          <p:cNvPicPr>
            <a:picLocks noChangeAspect="1"/>
          </p:cNvPicPr>
          <p:nvPr/>
        </p:nvPicPr>
        <p:blipFill>
          <a:blip r:embed="rId4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655784" y="5486710"/>
            <a:ext cx="981458" cy="48891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8C4E2BD-8E6F-1740-B4A2-8CD23733CBBA}"/>
              </a:ext>
            </a:extLst>
          </p:cNvPr>
          <p:cNvPicPr>
            <a:picLocks noChangeAspect="1"/>
          </p:cNvPicPr>
          <p:nvPr/>
        </p:nvPicPr>
        <p:blipFill>
          <a:blip r:embed="rId4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9071" y="5164446"/>
            <a:ext cx="1025241" cy="32466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BD9FC3A-48DD-7847-B67E-9693E6305FEC}"/>
              </a:ext>
            </a:extLst>
          </p:cNvPr>
          <p:cNvPicPr>
            <a:picLocks noChangeAspect="1"/>
          </p:cNvPicPr>
          <p:nvPr/>
        </p:nvPicPr>
        <p:blipFill>
          <a:blip r:embed="rId4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6954" y="6010665"/>
            <a:ext cx="914170" cy="66023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F38E847A-0E24-7C4A-9A49-72639F0E4EF4}"/>
              </a:ext>
            </a:extLst>
          </p:cNvPr>
          <p:cNvPicPr>
            <a:picLocks noChangeAspect="1"/>
          </p:cNvPicPr>
          <p:nvPr/>
        </p:nvPicPr>
        <p:blipFill>
          <a:blip r:embed="rId4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7071" y="5647198"/>
            <a:ext cx="2022877" cy="30771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215BB31-9F9D-CF4F-A6DC-4079245903CA}"/>
              </a:ext>
            </a:extLst>
          </p:cNvPr>
          <p:cNvPicPr>
            <a:picLocks noChangeAspect="1"/>
          </p:cNvPicPr>
          <p:nvPr/>
        </p:nvPicPr>
        <p:blipFill>
          <a:blip r:embed="rId4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5185" y="5740187"/>
            <a:ext cx="1918535" cy="23734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6318DBC-4EF8-1A4A-AC84-103CFC531BB4}"/>
              </a:ext>
            </a:extLst>
          </p:cNvPr>
          <p:cNvPicPr>
            <a:picLocks noChangeAspect="1"/>
          </p:cNvPicPr>
          <p:nvPr/>
        </p:nvPicPr>
        <p:blipFill>
          <a:blip r:embed="rId4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6987" y="6109934"/>
            <a:ext cx="1037549" cy="502428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4E2FDA0-2308-8F44-A95F-A58A222EEC0A}"/>
              </a:ext>
            </a:extLst>
          </p:cNvPr>
          <p:cNvPicPr>
            <a:picLocks noChangeAspect="1"/>
          </p:cNvPicPr>
          <p:nvPr/>
        </p:nvPicPr>
        <p:blipFill>
          <a:blip r:embed="rId4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6476" y="6116305"/>
            <a:ext cx="1405606" cy="447321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33EE7928-FA2A-E34F-A31F-932D58B0BA2C}"/>
              </a:ext>
            </a:extLst>
          </p:cNvPr>
          <p:cNvPicPr>
            <a:picLocks noChangeAspect="1"/>
          </p:cNvPicPr>
          <p:nvPr/>
        </p:nvPicPr>
        <p:blipFill>
          <a:blip r:embed="rId5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3626965" y="6262914"/>
            <a:ext cx="1302221" cy="25617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33893CC-9A1A-BA48-9D67-F2A2E57D866B}"/>
              </a:ext>
            </a:extLst>
          </p:cNvPr>
          <p:cNvPicPr>
            <a:picLocks noChangeAspect="1"/>
          </p:cNvPicPr>
          <p:nvPr/>
        </p:nvPicPr>
        <p:blipFill>
          <a:blip r:embed="rId5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4313" y="6213994"/>
            <a:ext cx="599275" cy="36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05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47"/>
    </mc:Choice>
    <mc:Fallback xmlns="">
      <p:transition spd="slow" advTm="3147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2BFCD5-5538-4AB5-A00A-BC8C33755F97}"/>
              </a:ext>
            </a:extLst>
          </p:cNvPr>
          <p:cNvSpPr txBox="1"/>
          <p:nvPr/>
        </p:nvSpPr>
        <p:spPr>
          <a:xfrm>
            <a:off x="487370" y="1053649"/>
            <a:ext cx="816925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latin typeface="Consolas" panose="020B0609020204030204" pitchFamily="49" charset="0"/>
              </a:rPr>
              <a:t> (</a:t>
            </a:r>
            <a:r>
              <a:rPr lang="en-US" sz="1600" dirty="0" err="1">
                <a:latin typeface="Consolas" panose="020B0609020204030204" pitchFamily="49" charset="0"/>
              </a:rPr>
              <a:t>user.IsAdministrator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return true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latin typeface="Consolas" panose="020B0609020204030204" pitchFamily="49" charset="0"/>
              </a:rPr>
              <a:t> (</a:t>
            </a:r>
            <a:r>
              <a:rPr lang="en-US" sz="1600" dirty="0" err="1">
                <a:latin typeface="Consolas" panose="020B0609020204030204" pitchFamily="49" charset="0"/>
              </a:rPr>
              <a:t>page.RequiresSuperUser</a:t>
            </a:r>
            <a:r>
              <a:rPr lang="en-US" sz="1600" dirty="0">
                <a:latin typeface="Consolas" panose="020B0609020204030204" pitchFamily="49" charset="0"/>
              </a:rPr>
              <a:t> &amp;&amp; </a:t>
            </a:r>
            <a:r>
              <a:rPr lang="en-US" sz="1600" dirty="0" err="1">
                <a:latin typeface="Consolas" panose="020B0609020204030204" pitchFamily="49" charset="0"/>
              </a:rPr>
              <a:t>user.CanWrite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return true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latin typeface="Consolas" panose="020B0609020204030204" pitchFamily="49" charset="0"/>
              </a:rPr>
              <a:t> (</a:t>
            </a:r>
            <a:r>
              <a:rPr lang="en-US" sz="1600" dirty="0" err="1">
                <a:latin typeface="Consolas" panose="020B0609020204030204" pitchFamily="49" charset="0"/>
              </a:rPr>
              <a:t>user.CanRead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return true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return false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537685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E2F5FE-DDD2-42A2-95E6-514B73697557}"/>
              </a:ext>
            </a:extLst>
          </p:cNvPr>
          <p:cNvSpPr txBox="1"/>
          <p:nvPr/>
        </p:nvSpPr>
        <p:spPr>
          <a:xfrm>
            <a:off x="956174" y="885421"/>
            <a:ext cx="672107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private void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CheckInvariants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 err="1">
                <a:latin typeface="Consolas" panose="020B0609020204030204" pitchFamily="49" charset="0"/>
              </a:rPr>
              <a:t>VerifyIfThen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 err="1">
                <a:latin typeface="Consolas" panose="020B0609020204030204" pitchFamily="49" charset="0"/>
              </a:rPr>
              <a:t>CanWrite</a:t>
            </a:r>
            <a:r>
              <a:rPr lang="en-US" sz="1600" dirty="0">
                <a:latin typeface="Consolas" panose="020B0609020204030204" pitchFamily="49" charset="0"/>
              </a:rPr>
              <a:t>, </a:t>
            </a:r>
            <a:r>
              <a:rPr lang="en-US" sz="1600" dirty="0" err="1">
                <a:latin typeface="Consolas" panose="020B0609020204030204" pitchFamily="49" charset="0"/>
              </a:rPr>
              <a:t>CanRead</a:t>
            </a:r>
            <a:r>
              <a:rPr lang="en-US" sz="1600" dirty="0">
                <a:latin typeface="Consolas" panose="020B0609020204030204" pitchFamily="49" charset="0"/>
              </a:rPr>
              <a:t>,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</a:rPr>
              <a:t>"if the user can write then the user can read"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0F026A-706D-41C5-89CF-E24192ACBDB3}"/>
              </a:ext>
            </a:extLst>
          </p:cNvPr>
          <p:cNvSpPr txBox="1"/>
          <p:nvPr/>
        </p:nvSpPr>
        <p:spPr>
          <a:xfrm>
            <a:off x="965458" y="2924223"/>
            <a:ext cx="67535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private void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VerifyIfThen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bool</a:t>
            </a:r>
            <a:r>
              <a:rPr lang="en-US" sz="1600" dirty="0">
                <a:latin typeface="Consolas" panose="020B0609020204030204" pitchFamily="49" charset="0"/>
              </a:rPr>
              <a:t> condition,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bool</a:t>
            </a:r>
            <a:r>
              <a:rPr lang="en-US" sz="1600" dirty="0">
                <a:latin typeface="Consolas" panose="020B0609020204030204" pitchFamily="49" charset="0"/>
              </a:rPr>
              <a:t> inference,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string</a:t>
            </a:r>
            <a:r>
              <a:rPr lang="en-US" sz="1600" dirty="0">
                <a:latin typeface="Consolas" panose="020B0609020204030204" pitchFamily="49" charset="0"/>
              </a:rPr>
              <a:t> invariant)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if</a:t>
            </a:r>
            <a:r>
              <a:rPr lang="en-US" sz="1600" dirty="0">
                <a:latin typeface="Consolas" panose="020B0609020204030204" pitchFamily="49" charset="0"/>
              </a:rPr>
              <a:t> (condition ==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true</a:t>
            </a:r>
            <a:r>
              <a:rPr lang="en-US" sz="1600" dirty="0">
                <a:latin typeface="Consolas" panose="020B0609020204030204" pitchFamily="49" charset="0"/>
              </a:rPr>
              <a:t> &amp;&amp; inference ==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false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{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</a:rPr>
              <a:t>throw new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600" dirty="0" err="1">
                <a:latin typeface="Consolas" panose="020B0609020204030204" pitchFamily="49" charset="0"/>
              </a:rPr>
              <a:t>InvalidOperationException</a:t>
            </a:r>
            <a:r>
              <a:rPr lang="en-US" sz="1600" dirty="0">
                <a:latin typeface="Consolas" panose="020B0609020204030204" pitchFamily="49" charset="0"/>
              </a:rPr>
              <a:t>(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        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</a:rPr>
              <a:t>$"Invariant </a:t>
            </a:r>
            <a:r>
              <a:rPr lang="en-US" sz="1600" dirty="0" err="1">
                <a:solidFill>
                  <a:schemeClr val="accent1"/>
                </a:solidFill>
                <a:latin typeface="Consolas" panose="020B0609020204030204" pitchFamily="49" charset="0"/>
              </a:rPr>
              <a:t>vioated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</a:rPr>
              <a:t>: </a:t>
            </a:r>
            <a:r>
              <a:rPr lang="en-US" sz="1600" dirty="0">
                <a:latin typeface="Consolas" panose="020B0609020204030204" pitchFamily="49" charset="0"/>
              </a:rPr>
              <a:t>{invariant}</a:t>
            </a:r>
            <a:r>
              <a:rPr lang="en-US" sz="1600" dirty="0">
                <a:solidFill>
                  <a:schemeClr val="accent1"/>
                </a:solidFill>
                <a:latin typeface="Consolas" panose="020B0609020204030204" pitchFamily="49" charset="0"/>
              </a:rPr>
              <a:t>."</a:t>
            </a:r>
            <a:r>
              <a:rPr lang="en-US" sz="1600" dirty="0">
                <a:latin typeface="Consolas" panose="020B0609020204030204" pitchFamily="49" charset="0"/>
              </a:rPr>
              <a:t>);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600" dirty="0">
                <a:latin typeface="Consolas" panose="020B0609020204030204" pitchFamily="49" charset="0"/>
              </a:rPr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93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9D4B5-D586-4961-BF66-13A03D664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960" y="827728"/>
            <a:ext cx="4075400" cy="3239447"/>
          </a:xfrm>
        </p:spPr>
        <p:txBody>
          <a:bodyPr/>
          <a:lstStyle/>
          <a:p>
            <a:r>
              <a:rPr lang="en-US" dirty="0"/>
              <a:t>Bertrand Meyer,</a:t>
            </a:r>
            <a:br>
              <a:rPr lang="en-US" dirty="0"/>
            </a:br>
            <a:r>
              <a:rPr lang="en-US" dirty="0"/>
              <a:t>Object Oriented Software Construction</a:t>
            </a:r>
          </a:p>
        </p:txBody>
      </p:sp>
      <p:pic>
        <p:nvPicPr>
          <p:cNvPr id="1026" name="Picture 2" descr="Image result for Object-Oriented Software Construction">
            <a:extLst>
              <a:ext uri="{FF2B5EF4-FFF2-40B4-BE49-F238E27FC236}">
                <a16:creationId xmlns:a16="http://schemas.microsoft.com/office/drawing/2014/main" id="{D628D38C-D9E2-4724-BA8F-3862777128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544" y="1013054"/>
            <a:ext cx="3271594" cy="444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BF082B-592A-4F0E-BF8A-93C21E4FEE76}"/>
              </a:ext>
            </a:extLst>
          </p:cNvPr>
          <p:cNvSpPr txBox="1"/>
          <p:nvPr/>
        </p:nvSpPr>
        <p:spPr>
          <a:xfrm>
            <a:off x="928688" y="4148138"/>
            <a:ext cx="38338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Preconditions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Postconditions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Invariants</a:t>
            </a:r>
          </a:p>
        </p:txBody>
      </p:sp>
    </p:spTree>
    <p:extLst>
      <p:ext uri="{BB962C8B-B14F-4D97-AF65-F5344CB8AC3E}">
        <p14:creationId xmlns:p14="http://schemas.microsoft.com/office/powerpoint/2010/main" val="283958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E0F933F-B168-4C2D-A550-4271F9B06180}"/>
              </a:ext>
            </a:extLst>
          </p:cNvPr>
          <p:cNvSpPr txBox="1">
            <a:spLocks/>
          </p:cNvSpPr>
          <p:nvPr/>
        </p:nvSpPr>
        <p:spPr>
          <a:xfrm>
            <a:off x="6003158" y="2818035"/>
            <a:ext cx="2965631" cy="8019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200" b="0" kern="1200" cap="none" baseline="0">
                <a:solidFill>
                  <a:schemeClr val="accent4"/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500" b="1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35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b="1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b="1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200" b="1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Validity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3">
                <a:extLst>
                  <a:ext uri="{FF2B5EF4-FFF2-40B4-BE49-F238E27FC236}">
                    <a16:creationId xmlns:a16="http://schemas.microsoft.com/office/drawing/2014/main" id="{64A54A73-DC52-4C87-B964-2D2FA7C43C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03158" y="3622756"/>
                <a:ext cx="2965631" cy="60473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6858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20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6858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kern="1200" cap="none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6858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6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6858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400" kern="1200" cap="none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6858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accent1"/>
                  </a:buClr>
                  <a:buSzPct val="100000"/>
                  <a:buFont typeface="Arial" panose="020B0604020202020204" pitchFamily="34" charset="0"/>
                  <a:buChar char="•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3">
                <a:extLst>
                  <a:ext uri="{FF2B5EF4-FFF2-40B4-BE49-F238E27FC236}">
                    <a16:creationId xmlns:a16="http://schemas.microsoft.com/office/drawing/2014/main" id="{64A54A73-DC52-4C87-B964-2D2FA7C43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158" y="3622756"/>
                <a:ext cx="2965631" cy="6047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7C40186-C358-4019-8EA8-52AF0F096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79517-C419-42D6-8E0F-D51152F4A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3802" y="2818035"/>
            <a:ext cx="2965631" cy="801943"/>
          </a:xfrm>
        </p:spPr>
        <p:txBody>
          <a:bodyPr/>
          <a:lstStyle/>
          <a:p>
            <a:pPr algn="ctr"/>
            <a:r>
              <a:rPr lang="en-US" dirty="0"/>
              <a:t>Truth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776EF40-B42B-4C58-A594-62F20CC6A64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273802" y="3622756"/>
                <a:ext cx="2965631" cy="60473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  <m:sup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  <m:sup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776EF40-B42B-4C58-A594-62F20CC6A6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273802" y="3622756"/>
                <a:ext cx="2965631" cy="60473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383C4B-0A8F-401F-8670-24C724FC8C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138480" y="2817741"/>
            <a:ext cx="2965523" cy="802237"/>
          </a:xfrm>
        </p:spPr>
        <p:txBody>
          <a:bodyPr/>
          <a:lstStyle/>
          <a:p>
            <a:pPr algn="ctr"/>
            <a:r>
              <a:rPr lang="en-US" dirty="0"/>
              <a:t>Satisfiability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13DDB6-12EC-454F-8813-EBE9D29666D6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3138480" y="3616228"/>
                <a:ext cx="2965523" cy="60473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13DDB6-12EC-454F-8813-EBE9D29666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3138480" y="3616228"/>
                <a:ext cx="2965523" cy="604731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3417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B25638D-3D06-41D1-8060-4D2707C60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22291"/>
            <a:ext cx="9144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8161BB1E-0062-4056-AB94-121EF614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9144000" cy="742950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FBC01E2-D629-4319-B5CB-BFA461B8C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8142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47C6FC-DCEE-417B-AAC9-68D636FE171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41498" y="1419961"/>
            <a:ext cx="2778951" cy="343200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629E23-939F-468D-9D23-101F4770A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916" y="962901"/>
            <a:ext cx="3483702" cy="4319267"/>
          </a:xfrm>
        </p:spPr>
        <p:txBody>
          <a:bodyPr vert="horz" lIns="91440" tIns="45720" rIns="91440" bIns="0" rtlCol="0" anchor="ctr">
            <a:normAutofit/>
          </a:bodyPr>
          <a:lstStyle/>
          <a:p>
            <a:pPr defTabSz="914400"/>
            <a:r>
              <a:rPr lang="en-US" dirty="0"/>
              <a:t>Augustus</a:t>
            </a:r>
            <a:br>
              <a:rPr lang="en-US" dirty="0"/>
            </a:br>
            <a:r>
              <a:rPr lang="en-US" dirty="0"/>
              <a:t>De Morgan</a:t>
            </a:r>
            <a:br>
              <a:rPr lang="en-US" dirty="0"/>
            </a:br>
            <a:r>
              <a:rPr lang="en-US" sz="3200" dirty="0"/>
              <a:t>(1806-1871)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3309589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5BA97B0-5046-4051-9558-1A840B33630B}"/>
              </a:ext>
            </a:extLst>
          </p:cNvPr>
          <p:cNvSpPr/>
          <p:nvPr/>
        </p:nvSpPr>
        <p:spPr>
          <a:xfrm>
            <a:off x="5081588" y="3652838"/>
            <a:ext cx="2881313" cy="2043112"/>
          </a:xfrm>
          <a:prstGeom prst="rect">
            <a:avLst/>
          </a:prstGeom>
          <a:solidFill>
            <a:srgbClr val="57C293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C84CE7-6718-4A22-BA39-9DDD103C772F}"/>
              </a:ext>
            </a:extLst>
          </p:cNvPr>
          <p:cNvSpPr/>
          <p:nvPr/>
        </p:nvSpPr>
        <p:spPr>
          <a:xfrm>
            <a:off x="1028700" y="3652838"/>
            <a:ext cx="2881313" cy="2043112"/>
          </a:xfrm>
          <a:prstGeom prst="rect">
            <a:avLst/>
          </a:prstGeom>
          <a:solidFill>
            <a:srgbClr val="57C293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8D588-F4E9-41ED-9B80-05EEDAC27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 Morgan’s Theorems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97838-F401-49E2-B549-35BBC2DF0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Not (A or B) = Not A and Not B</a:t>
            </a:r>
          </a:p>
          <a:p>
            <a:pPr marL="0" indent="0" algn="ctr">
              <a:buNone/>
            </a:pPr>
            <a:r>
              <a:rPr lang="en-US" sz="2800" dirty="0"/>
              <a:t>Not (A and B) = Not A or Not B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393DA9C-355E-4503-9D1E-70B66BA236D3}"/>
              </a:ext>
            </a:extLst>
          </p:cNvPr>
          <p:cNvSpPr/>
          <p:nvPr/>
        </p:nvSpPr>
        <p:spPr>
          <a:xfrm>
            <a:off x="1357313" y="3971925"/>
            <a:ext cx="1447800" cy="14478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99F052E-9C04-4ECF-8502-DA56743BAC3F}"/>
              </a:ext>
            </a:extLst>
          </p:cNvPr>
          <p:cNvSpPr/>
          <p:nvPr/>
        </p:nvSpPr>
        <p:spPr>
          <a:xfrm>
            <a:off x="2167391" y="3971925"/>
            <a:ext cx="1447800" cy="14478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F49A52-A1DE-465D-8EC7-FD3A9A1C092D}"/>
              </a:ext>
            </a:extLst>
          </p:cNvPr>
          <p:cNvSpPr/>
          <p:nvPr/>
        </p:nvSpPr>
        <p:spPr>
          <a:xfrm>
            <a:off x="5410201" y="3971925"/>
            <a:ext cx="1447800" cy="1447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A5E1B65-CD29-437A-BEA9-F8A54128B95A}"/>
              </a:ext>
            </a:extLst>
          </p:cNvPr>
          <p:cNvSpPr/>
          <p:nvPr/>
        </p:nvSpPr>
        <p:spPr>
          <a:xfrm>
            <a:off x="6220279" y="3971925"/>
            <a:ext cx="1447800" cy="1447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A25B00A-CAB8-4EF1-88C2-C867BA9B180A}"/>
              </a:ext>
            </a:extLst>
          </p:cNvPr>
          <p:cNvSpPr/>
          <p:nvPr/>
        </p:nvSpPr>
        <p:spPr>
          <a:xfrm>
            <a:off x="6220279" y="4095803"/>
            <a:ext cx="637722" cy="1200044"/>
          </a:xfrm>
          <a:custGeom>
            <a:avLst/>
            <a:gdLst>
              <a:gd name="connsiteX0" fmla="*/ 318861 w 637722"/>
              <a:gd name="connsiteY0" fmla="*/ 0 h 1200044"/>
              <a:gd name="connsiteX1" fmla="*/ 425697 w 637722"/>
              <a:gd name="connsiteY1" fmla="*/ 88147 h 1200044"/>
              <a:gd name="connsiteX2" fmla="*/ 637722 w 637722"/>
              <a:gd name="connsiteY2" fmla="*/ 600022 h 1200044"/>
              <a:gd name="connsiteX3" fmla="*/ 425697 w 637722"/>
              <a:gd name="connsiteY3" fmla="*/ 1111897 h 1200044"/>
              <a:gd name="connsiteX4" fmla="*/ 318861 w 637722"/>
              <a:gd name="connsiteY4" fmla="*/ 1200044 h 1200044"/>
              <a:gd name="connsiteX5" fmla="*/ 212025 w 637722"/>
              <a:gd name="connsiteY5" fmla="*/ 1111897 h 1200044"/>
              <a:gd name="connsiteX6" fmla="*/ 0 w 637722"/>
              <a:gd name="connsiteY6" fmla="*/ 600022 h 1200044"/>
              <a:gd name="connsiteX7" fmla="*/ 212025 w 637722"/>
              <a:gd name="connsiteY7" fmla="*/ 88147 h 120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7722" h="1200044">
                <a:moveTo>
                  <a:pt x="318861" y="0"/>
                </a:moveTo>
                <a:lnTo>
                  <a:pt x="425697" y="88147"/>
                </a:lnTo>
                <a:cubicBezTo>
                  <a:pt x="556697" y="219148"/>
                  <a:pt x="637722" y="400123"/>
                  <a:pt x="637722" y="600022"/>
                </a:cubicBezTo>
                <a:cubicBezTo>
                  <a:pt x="637722" y="799922"/>
                  <a:pt x="556697" y="980897"/>
                  <a:pt x="425697" y="1111897"/>
                </a:cubicBezTo>
                <a:lnTo>
                  <a:pt x="318861" y="1200044"/>
                </a:lnTo>
                <a:lnTo>
                  <a:pt x="212025" y="1111897"/>
                </a:lnTo>
                <a:cubicBezTo>
                  <a:pt x="81025" y="980897"/>
                  <a:pt x="0" y="799922"/>
                  <a:pt x="0" y="600022"/>
                </a:cubicBezTo>
                <a:cubicBezTo>
                  <a:pt x="0" y="400123"/>
                  <a:pt x="81025" y="219148"/>
                  <a:pt x="212025" y="88147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15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5B4A371-DFC1-4466-98F3-0312BE35C231}"/>
              </a:ext>
            </a:extLst>
          </p:cNvPr>
          <p:cNvSpPr/>
          <p:nvPr/>
        </p:nvSpPr>
        <p:spPr>
          <a:xfrm>
            <a:off x="1676400" y="1252062"/>
            <a:ext cx="59340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</a:rPr>
              <a:t> (!(</a:t>
            </a:r>
            <a:r>
              <a:rPr lang="en-US" dirty="0" err="1">
                <a:latin typeface="Consolas" panose="020B0609020204030204" pitchFamily="49" charset="0"/>
              </a:rPr>
              <a:t>page.IsReadOnly</a:t>
            </a:r>
            <a:r>
              <a:rPr lang="en-US" dirty="0">
                <a:latin typeface="Consolas" panose="020B0609020204030204" pitchFamily="49" charset="0"/>
              </a:rPr>
              <a:t> || </a:t>
            </a:r>
            <a:r>
              <a:rPr lang="en-US" dirty="0" err="1">
                <a:latin typeface="Consolas" panose="020B0609020204030204" pitchFamily="49" charset="0"/>
              </a:rPr>
              <a:t>user.CanWrite</a:t>
            </a:r>
            <a:r>
              <a:rPr lang="en-US" dirty="0">
                <a:latin typeface="Consolas" panose="020B0609020204030204" pitchFamily="49" charset="0"/>
              </a:rPr>
              <a:t>))</a:t>
            </a:r>
          </a:p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throw new </a:t>
            </a:r>
            <a:r>
              <a:rPr lang="en-US" dirty="0">
                <a:latin typeface="Consolas" panose="020B0609020204030204" pitchFamily="49" charset="0"/>
              </a:rPr>
              <a:t>Exception(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"Not authorized"</a:t>
            </a:r>
            <a:r>
              <a:rPr lang="en-US" dirty="0"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D8BB77-6E30-4506-96F4-F799945FB221}"/>
              </a:ext>
            </a:extLst>
          </p:cNvPr>
          <p:cNvSpPr/>
          <p:nvPr/>
        </p:nvSpPr>
        <p:spPr>
          <a:xfrm>
            <a:off x="1676400" y="3633312"/>
            <a:ext cx="593407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</a:rPr>
              <a:t> (!</a:t>
            </a:r>
            <a:r>
              <a:rPr lang="en-US" dirty="0" err="1">
                <a:latin typeface="Consolas" panose="020B0609020204030204" pitchFamily="49" charset="0"/>
              </a:rPr>
              <a:t>page.IsReadOnly</a:t>
            </a:r>
            <a:r>
              <a:rPr lang="en-US" dirty="0">
                <a:latin typeface="Consolas" panose="020B0609020204030204" pitchFamily="49" charset="0"/>
              </a:rPr>
              <a:t> &amp;&amp; !</a:t>
            </a:r>
            <a:r>
              <a:rPr lang="en-US" dirty="0" err="1">
                <a:latin typeface="Consolas" panose="020B0609020204030204" pitchFamily="49" charset="0"/>
              </a:rPr>
              <a:t>user.CanWrite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>
                <a:solidFill>
                  <a:schemeClr val="accent6"/>
                </a:solidFill>
                <a:latin typeface="Consolas" panose="020B0609020204030204" pitchFamily="49" charset="0"/>
              </a:rPr>
              <a:t>throw new </a:t>
            </a:r>
            <a:r>
              <a:rPr lang="en-US" dirty="0">
                <a:latin typeface="Consolas" panose="020B0609020204030204" pitchFamily="49" charset="0"/>
              </a:rPr>
              <a:t>Exception(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"Not authorized"</a:t>
            </a:r>
            <a:r>
              <a:rPr lang="en-US" dirty="0"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2450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40629-B60A-40F2-B9E4-1FD202B3A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D4F74-8443-4D46-8636-18B15E5958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Existential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56DCD4-C20B-42C4-9882-814CE60423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3491" y="2824271"/>
            <a:ext cx="2965631" cy="111908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There exists a thing x such that P(x) is true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15F7E1-ECD0-4382-9CDA-77B788E1E7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Universal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0DA065-B6BF-4D16-B4D2-CB8FED1413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29270" y="2821492"/>
            <a:ext cx="2965523" cy="87897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For all things x, P(x) is true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005BB2-3C20-4616-BC58-6A098CA6120C}"/>
              </a:ext>
            </a:extLst>
          </p:cNvPr>
          <p:cNvSpPr txBox="1"/>
          <p:nvPr/>
        </p:nvSpPr>
        <p:spPr>
          <a:xfrm>
            <a:off x="1443491" y="4148137"/>
            <a:ext cx="29655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There does not exists x such that P(x) is true</a:t>
            </a:r>
            <a:br>
              <a:rPr lang="en-US" sz="2000" dirty="0"/>
            </a:br>
            <a:r>
              <a:rPr lang="en-US" sz="2000" dirty="0"/>
              <a:t>=</a:t>
            </a:r>
          </a:p>
          <a:p>
            <a:pPr algn="ctr"/>
            <a:r>
              <a:rPr lang="en-US" sz="2000" dirty="0"/>
              <a:t>For all x, P(x) is false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9497E6-3D9B-4A02-8DD7-62EE140DB684}"/>
              </a:ext>
            </a:extLst>
          </p:cNvPr>
          <p:cNvSpPr txBox="1"/>
          <p:nvPr/>
        </p:nvSpPr>
        <p:spPr>
          <a:xfrm>
            <a:off x="4729269" y="4148137"/>
            <a:ext cx="29655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Not for all x is P(x) true</a:t>
            </a:r>
            <a:br>
              <a:rPr lang="en-US" sz="2000" dirty="0"/>
            </a:br>
            <a:r>
              <a:rPr lang="en-US" sz="2000" dirty="0"/>
              <a:t>=</a:t>
            </a:r>
          </a:p>
          <a:p>
            <a:pPr algn="ctr"/>
            <a:r>
              <a:rPr lang="en-US" sz="2000" dirty="0"/>
              <a:t>There exists an x such that P(x) is false</a:t>
            </a:r>
          </a:p>
        </p:txBody>
      </p:sp>
    </p:spTree>
    <p:extLst>
      <p:ext uri="{BB962C8B-B14F-4D97-AF65-F5344CB8AC3E}">
        <p14:creationId xmlns:p14="http://schemas.microsoft.com/office/powerpoint/2010/main" val="255022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1A854-5E1D-4561-9137-2D2DBE4DE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308C8-4F6B-492B-91F5-EC1065BAF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administrator can always write</a:t>
            </a:r>
          </a:p>
          <a:p>
            <a:r>
              <a:rPr lang="en-US" dirty="0"/>
              <a:t>If a user can write, then the user can read</a:t>
            </a:r>
          </a:p>
          <a:p>
            <a:r>
              <a:rPr lang="en-US" dirty="0"/>
              <a:t>If for a customer, there exists an order such that the order total is greater than $50K, then the customer is preferred</a:t>
            </a:r>
          </a:p>
        </p:txBody>
      </p:sp>
    </p:spTree>
    <p:extLst>
      <p:ext uri="{BB962C8B-B14F-4D97-AF65-F5344CB8AC3E}">
        <p14:creationId xmlns:p14="http://schemas.microsoft.com/office/powerpoint/2010/main" val="32103754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A picture containing metalware, indoor, object, table&#10;&#10;Description generated with high confidence">
            <a:extLst>
              <a:ext uri="{FF2B5EF4-FFF2-40B4-BE49-F238E27FC236}">
                <a16:creationId xmlns:a16="http://schemas.microsoft.com/office/drawing/2014/main" id="{C25928E9-2077-47A3-8539-C6BD0A6D57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427" b="4664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DC23555-F6C3-4390-86DC-1BE05712D67B}"/>
              </a:ext>
            </a:extLst>
          </p:cNvPr>
          <p:cNvSpPr txBox="1">
            <a:spLocks/>
          </p:cNvSpPr>
          <p:nvPr/>
        </p:nvSpPr>
        <p:spPr>
          <a:xfrm>
            <a:off x="733426" y="485774"/>
            <a:ext cx="6424612" cy="1309689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cap="none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defTabSz="914400"/>
            <a:r>
              <a:rPr lang="en-US" sz="6000" dirty="0"/>
              <a:t>21 Jewel Movement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D3B2FE1-C9A4-4B01-A29D-EF656D657B6B}"/>
              </a:ext>
            </a:extLst>
          </p:cNvPr>
          <p:cNvSpPr txBox="1">
            <a:spLocks/>
          </p:cNvSpPr>
          <p:nvPr/>
        </p:nvSpPr>
        <p:spPr>
          <a:xfrm>
            <a:off x="3990977" y="4171950"/>
            <a:ext cx="4514848" cy="1509713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cap="none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defTabSz="914400"/>
            <a:r>
              <a:rPr lang="en-US" sz="4000" dirty="0">
                <a:solidFill>
                  <a:schemeClr val="accent5"/>
                </a:solidFill>
              </a:rPr>
              <a:t>How many</a:t>
            </a:r>
            <a:br>
              <a:rPr lang="en-US" sz="4000" dirty="0">
                <a:solidFill>
                  <a:schemeClr val="accent5"/>
                </a:solidFill>
              </a:rPr>
            </a:br>
            <a:r>
              <a:rPr lang="en-US" sz="4000" dirty="0">
                <a:solidFill>
                  <a:schemeClr val="accent5"/>
                </a:solidFill>
              </a:rPr>
              <a:t>degrees of freedom?</a:t>
            </a:r>
          </a:p>
        </p:txBody>
      </p:sp>
    </p:spTree>
    <p:extLst>
      <p:ext uri="{BB962C8B-B14F-4D97-AF65-F5344CB8AC3E}">
        <p14:creationId xmlns:p14="http://schemas.microsoft.com/office/powerpoint/2010/main" val="1503103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B3837B-25E4-495C-BBEF-6D8F328C0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4851332"/>
            <a:ext cx="8408193" cy="9779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pluralsight.com/live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D645A1-6843-4FC3-BEC7-6BB03E228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341" y="-51058"/>
            <a:ext cx="9204341" cy="462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025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A picture containing metalware, indoor, object, table&#10;&#10;Description generated with high confidence">
            <a:extLst>
              <a:ext uri="{FF2B5EF4-FFF2-40B4-BE49-F238E27FC236}">
                <a16:creationId xmlns:a16="http://schemas.microsoft.com/office/drawing/2014/main" id="{C25928E9-2077-47A3-8539-C6BD0A6D57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427" b="4664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DC23555-F6C3-4390-86DC-1BE05712D67B}"/>
              </a:ext>
            </a:extLst>
          </p:cNvPr>
          <p:cNvSpPr txBox="1">
            <a:spLocks/>
          </p:cNvSpPr>
          <p:nvPr/>
        </p:nvSpPr>
        <p:spPr>
          <a:xfrm>
            <a:off x="733426" y="485774"/>
            <a:ext cx="6424612" cy="1309689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cap="none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defTabSz="914400"/>
            <a:r>
              <a:rPr lang="en-US" sz="6000" dirty="0"/>
              <a:t>21 Jewel Movement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D3B2FE1-C9A4-4B01-A29D-EF656D657B6B}"/>
              </a:ext>
            </a:extLst>
          </p:cNvPr>
          <p:cNvSpPr txBox="1">
            <a:spLocks/>
          </p:cNvSpPr>
          <p:nvPr/>
        </p:nvSpPr>
        <p:spPr>
          <a:xfrm>
            <a:off x="3990977" y="4171950"/>
            <a:ext cx="4514848" cy="1509713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cap="none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defTabSz="914400"/>
            <a:r>
              <a:rPr lang="en-US" sz="4000" dirty="0">
                <a:solidFill>
                  <a:schemeClr val="accent5"/>
                </a:solidFill>
              </a:rPr>
              <a:t>How many</a:t>
            </a:r>
            <a:br>
              <a:rPr lang="en-US" sz="4000" dirty="0">
                <a:solidFill>
                  <a:schemeClr val="accent5"/>
                </a:solidFill>
              </a:rPr>
            </a:br>
            <a:r>
              <a:rPr lang="en-US" sz="4000" dirty="0">
                <a:solidFill>
                  <a:schemeClr val="accent5"/>
                </a:solidFill>
              </a:rPr>
              <a:t>connections between gears?</a:t>
            </a:r>
          </a:p>
        </p:txBody>
      </p:sp>
    </p:spTree>
    <p:extLst>
      <p:ext uri="{BB962C8B-B14F-4D97-AF65-F5344CB8AC3E}">
        <p14:creationId xmlns:p14="http://schemas.microsoft.com/office/powerpoint/2010/main" val="1624714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42F81-14E9-42B9-92B8-36D0372F7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Degrees of Freedom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589D9-6F1C-475B-8DA2-560BFDB28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Number of variables</a:t>
            </a:r>
            <a:br>
              <a:rPr lang="en-US" sz="4000" dirty="0"/>
            </a:br>
            <a:r>
              <a:rPr lang="en-US" sz="4000" dirty="0"/>
              <a:t>minus</a:t>
            </a:r>
            <a:br>
              <a:rPr lang="en-US" sz="4000" dirty="0"/>
            </a:br>
            <a:r>
              <a:rPr lang="en-US" sz="4000" dirty="0"/>
              <a:t>number of constraints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285DDA-8884-48F2-A757-E3AE2A72A7F8}"/>
              </a:ext>
            </a:extLst>
          </p:cNvPr>
          <p:cNvSpPr txBox="1"/>
          <p:nvPr/>
        </p:nvSpPr>
        <p:spPr>
          <a:xfrm>
            <a:off x="1657061" y="4920122"/>
            <a:ext cx="5792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</a:rPr>
              <a:t>21 – 20 = 1</a:t>
            </a:r>
          </a:p>
        </p:txBody>
      </p:sp>
    </p:spTree>
    <p:extLst>
      <p:ext uri="{BB962C8B-B14F-4D97-AF65-F5344CB8AC3E}">
        <p14:creationId xmlns:p14="http://schemas.microsoft.com/office/powerpoint/2010/main" val="398020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77A84-E4C5-4C40-BB8B-384AA8E68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9EE091-1A96-4A8A-9B95-C5FF426632AF}"/>
              </a:ext>
            </a:extLst>
          </p:cNvPr>
          <p:cNvSpPr/>
          <p:nvPr/>
        </p:nvSpPr>
        <p:spPr>
          <a:xfrm>
            <a:off x="1376966" y="3321661"/>
            <a:ext cx="900475" cy="849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6DACC4C-8E1A-4DC1-B3B0-0639B88C0003}"/>
              </a:ext>
            </a:extLst>
          </p:cNvPr>
          <p:cNvSpPr/>
          <p:nvPr/>
        </p:nvSpPr>
        <p:spPr>
          <a:xfrm>
            <a:off x="3878802" y="2192879"/>
            <a:ext cx="997949" cy="92368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E65435C-A488-4A8C-A5F1-DC6899B70AA7}"/>
              </a:ext>
            </a:extLst>
          </p:cNvPr>
          <p:cNvSpPr/>
          <p:nvPr/>
        </p:nvSpPr>
        <p:spPr>
          <a:xfrm>
            <a:off x="3878802" y="4379372"/>
            <a:ext cx="997949" cy="92368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5A8D8FED-3941-420D-A8FA-E3821A18A8C6}"/>
              </a:ext>
            </a:extLst>
          </p:cNvPr>
          <p:cNvSpPr/>
          <p:nvPr/>
        </p:nvSpPr>
        <p:spPr>
          <a:xfrm rot="2010330">
            <a:off x="6496679" y="5037901"/>
            <a:ext cx="946891" cy="734537"/>
          </a:xfrm>
          <a:prstGeom prst="triangl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646B28B8-11EB-43F9-BE66-A92D2C462A1F}"/>
              </a:ext>
            </a:extLst>
          </p:cNvPr>
          <p:cNvSpPr/>
          <p:nvPr/>
        </p:nvSpPr>
        <p:spPr>
          <a:xfrm rot="2010330">
            <a:off x="6496680" y="3946691"/>
            <a:ext cx="946891" cy="734537"/>
          </a:xfrm>
          <a:prstGeom prst="triangl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907591D-DEE8-495B-89A7-5C39ECB72302}"/>
              </a:ext>
            </a:extLst>
          </p:cNvPr>
          <p:cNvSpPr/>
          <p:nvPr/>
        </p:nvSpPr>
        <p:spPr>
          <a:xfrm rot="2010330">
            <a:off x="6496679" y="2652105"/>
            <a:ext cx="946891" cy="734537"/>
          </a:xfrm>
          <a:prstGeom prst="triangl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94F48181-0892-4A3D-9557-36F1D76ED9ED}"/>
              </a:ext>
            </a:extLst>
          </p:cNvPr>
          <p:cNvSpPr/>
          <p:nvPr/>
        </p:nvSpPr>
        <p:spPr>
          <a:xfrm rot="2010330">
            <a:off x="6496680" y="1560895"/>
            <a:ext cx="946891" cy="734537"/>
          </a:xfrm>
          <a:prstGeom prst="triangl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A3F247-B7F2-40C5-BF82-9674BD8921F9}"/>
              </a:ext>
            </a:extLst>
          </p:cNvPr>
          <p:cNvCxnSpPr>
            <a:cxnSpLocks/>
          </p:cNvCxnSpPr>
          <p:nvPr/>
        </p:nvCxnSpPr>
        <p:spPr>
          <a:xfrm flipV="1">
            <a:off x="2471762" y="2766409"/>
            <a:ext cx="1277075" cy="714809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3FB0702-C268-4E3F-8509-3525CBC7B971}"/>
              </a:ext>
            </a:extLst>
          </p:cNvPr>
          <p:cNvCxnSpPr>
            <a:cxnSpLocks/>
          </p:cNvCxnSpPr>
          <p:nvPr/>
        </p:nvCxnSpPr>
        <p:spPr>
          <a:xfrm>
            <a:off x="2471762" y="3944370"/>
            <a:ext cx="1271177" cy="694305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D716EFC-92CA-4BF4-9E82-120BECD8265B}"/>
              </a:ext>
            </a:extLst>
          </p:cNvPr>
          <p:cNvCxnSpPr>
            <a:cxnSpLocks/>
          </p:cNvCxnSpPr>
          <p:nvPr/>
        </p:nvCxnSpPr>
        <p:spPr>
          <a:xfrm flipV="1">
            <a:off x="4943500" y="2009775"/>
            <a:ext cx="1277075" cy="500399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834E7C9-D81E-4B43-9A0E-21103FB0B73C}"/>
              </a:ext>
            </a:extLst>
          </p:cNvPr>
          <p:cNvCxnSpPr>
            <a:cxnSpLocks/>
          </p:cNvCxnSpPr>
          <p:nvPr/>
        </p:nvCxnSpPr>
        <p:spPr>
          <a:xfrm>
            <a:off x="4943500" y="2805113"/>
            <a:ext cx="1242988" cy="21426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B3DDD2C-1E7E-474C-8DA4-E7CE25FC9FD6}"/>
              </a:ext>
            </a:extLst>
          </p:cNvPr>
          <p:cNvCxnSpPr>
            <a:cxnSpLocks/>
          </p:cNvCxnSpPr>
          <p:nvPr/>
        </p:nvCxnSpPr>
        <p:spPr>
          <a:xfrm>
            <a:off x="4977587" y="5008646"/>
            <a:ext cx="1242988" cy="396523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9709F02-0728-4522-94C0-C3596596D347}"/>
              </a:ext>
            </a:extLst>
          </p:cNvPr>
          <p:cNvCxnSpPr>
            <a:cxnSpLocks/>
          </p:cNvCxnSpPr>
          <p:nvPr/>
        </p:nvCxnSpPr>
        <p:spPr>
          <a:xfrm flipV="1">
            <a:off x="4977587" y="4379372"/>
            <a:ext cx="1242988" cy="334335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05881ED-EC20-43ED-B576-7FFC753ADAC1}"/>
              </a:ext>
            </a:extLst>
          </p:cNvPr>
          <p:cNvSpPr txBox="1"/>
          <p:nvPr/>
        </p:nvSpPr>
        <p:spPr>
          <a:xfrm>
            <a:off x="2544517" y="3392267"/>
            <a:ext cx="2089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Should we do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the market research?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C5830B-3B10-4979-B3E6-BF7311E673A6}"/>
              </a:ext>
            </a:extLst>
          </p:cNvPr>
          <p:cNvSpPr txBox="1"/>
          <p:nvPr/>
        </p:nvSpPr>
        <p:spPr>
          <a:xfrm>
            <a:off x="5345992" y="2265912"/>
            <a:ext cx="1640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Be informed about market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706025-B4D3-4E0C-A435-26CA3124D838}"/>
              </a:ext>
            </a:extLst>
          </p:cNvPr>
          <p:cNvSpPr txBox="1"/>
          <p:nvPr/>
        </p:nvSpPr>
        <p:spPr>
          <a:xfrm>
            <a:off x="5345992" y="4546539"/>
            <a:ext cx="1640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Be uninformed about market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F57297-F45C-4548-9E79-DA8214B5109D}"/>
              </a:ext>
            </a:extLst>
          </p:cNvPr>
          <p:cNvSpPr txBox="1"/>
          <p:nvPr/>
        </p:nvSpPr>
        <p:spPr>
          <a:xfrm>
            <a:off x="7310438" y="1823376"/>
            <a:ext cx="1271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Success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8ADCEE3-FCED-44CB-84CB-5EB33D8D2DAA}"/>
              </a:ext>
            </a:extLst>
          </p:cNvPr>
          <p:cNvSpPr txBox="1"/>
          <p:nvPr/>
        </p:nvSpPr>
        <p:spPr>
          <a:xfrm>
            <a:off x="7310438" y="2943903"/>
            <a:ext cx="1271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Failure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79C24A-DC53-4C33-9A29-BE3C76622A32}"/>
              </a:ext>
            </a:extLst>
          </p:cNvPr>
          <p:cNvSpPr txBox="1"/>
          <p:nvPr/>
        </p:nvSpPr>
        <p:spPr>
          <a:xfrm>
            <a:off x="7310438" y="4261142"/>
            <a:ext cx="1271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Success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C660551-2DFF-4FE3-8C51-9F92234B4CFB}"/>
              </a:ext>
            </a:extLst>
          </p:cNvPr>
          <p:cNvSpPr txBox="1"/>
          <p:nvPr/>
        </p:nvSpPr>
        <p:spPr>
          <a:xfrm>
            <a:off x="7310438" y="5381669"/>
            <a:ext cx="1271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Failure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1771C76-28FD-47A7-A9CE-C4C643BB5E3F}"/>
              </a:ext>
            </a:extLst>
          </p:cNvPr>
          <p:cNvSpPr txBox="1"/>
          <p:nvPr/>
        </p:nvSpPr>
        <p:spPr>
          <a:xfrm>
            <a:off x="5124450" y="1865624"/>
            <a:ext cx="661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AB08E03-51FD-4366-82DC-FDC14127B4D6}"/>
              </a:ext>
            </a:extLst>
          </p:cNvPr>
          <p:cNvSpPr txBox="1"/>
          <p:nvPr/>
        </p:nvSpPr>
        <p:spPr>
          <a:xfrm>
            <a:off x="5124450" y="2950812"/>
            <a:ext cx="661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F6BDD49-F4B7-495A-8806-A61E7912B7FF}"/>
              </a:ext>
            </a:extLst>
          </p:cNvPr>
          <p:cNvSpPr txBox="1"/>
          <p:nvPr/>
        </p:nvSpPr>
        <p:spPr>
          <a:xfrm>
            <a:off x="5124450" y="4166201"/>
            <a:ext cx="661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30%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2968D9B-35F5-48B2-B977-8C33FDC225DA}"/>
              </a:ext>
            </a:extLst>
          </p:cNvPr>
          <p:cNvSpPr txBox="1"/>
          <p:nvPr/>
        </p:nvSpPr>
        <p:spPr>
          <a:xfrm>
            <a:off x="5124450" y="5279894"/>
            <a:ext cx="661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70%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2DA72A-D36F-41D0-9E36-FDC65701C319}"/>
              </a:ext>
            </a:extLst>
          </p:cNvPr>
          <p:cNvSpPr txBox="1"/>
          <p:nvPr/>
        </p:nvSpPr>
        <p:spPr>
          <a:xfrm>
            <a:off x="7389079" y="2145216"/>
            <a:ext cx="83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$50K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C8AE36-EC03-46C3-BDE8-1DD3A492591B}"/>
              </a:ext>
            </a:extLst>
          </p:cNvPr>
          <p:cNvSpPr txBox="1"/>
          <p:nvPr/>
        </p:nvSpPr>
        <p:spPr>
          <a:xfrm>
            <a:off x="7389079" y="3265434"/>
            <a:ext cx="83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$0K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A934DD-6E5E-43AF-88B9-326A1D49FB8E}"/>
              </a:ext>
            </a:extLst>
          </p:cNvPr>
          <p:cNvSpPr txBox="1"/>
          <p:nvPr/>
        </p:nvSpPr>
        <p:spPr>
          <a:xfrm>
            <a:off x="7389079" y="4582673"/>
            <a:ext cx="83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$50K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8605F0-93A0-4A26-86CC-078A47FFE66B}"/>
              </a:ext>
            </a:extLst>
          </p:cNvPr>
          <p:cNvSpPr txBox="1"/>
          <p:nvPr/>
        </p:nvSpPr>
        <p:spPr>
          <a:xfrm>
            <a:off x="7389079" y="5702891"/>
            <a:ext cx="83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$0K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11C3CE5-7D31-4B57-BD1A-2E22E8EC4DB5}"/>
              </a:ext>
            </a:extLst>
          </p:cNvPr>
          <p:cNvSpPr txBox="1"/>
          <p:nvPr/>
        </p:nvSpPr>
        <p:spPr>
          <a:xfrm>
            <a:off x="4006547" y="5392444"/>
            <a:ext cx="83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$0K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C81638-8F05-4D8C-AED3-0685D68B817C}"/>
              </a:ext>
            </a:extLst>
          </p:cNvPr>
          <p:cNvSpPr txBox="1"/>
          <p:nvPr/>
        </p:nvSpPr>
        <p:spPr>
          <a:xfrm>
            <a:off x="4006547" y="3169307"/>
            <a:ext cx="83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$3K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FDD0FB-6180-44DE-A99F-1D7F6896C167}"/>
              </a:ext>
            </a:extLst>
          </p:cNvPr>
          <p:cNvSpPr txBox="1"/>
          <p:nvPr/>
        </p:nvSpPr>
        <p:spPr>
          <a:xfrm>
            <a:off x="478935" y="1905000"/>
            <a:ext cx="3152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Expected Value = ∑(Probability * Value) - Cost</a:t>
            </a:r>
          </a:p>
        </p:txBody>
      </p:sp>
    </p:spTree>
    <p:extLst>
      <p:ext uri="{BB962C8B-B14F-4D97-AF65-F5344CB8AC3E}">
        <p14:creationId xmlns:p14="http://schemas.microsoft.com/office/powerpoint/2010/main" val="2196178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27" grpId="0"/>
      <p:bldP spid="28" grpId="0"/>
      <p:bldP spid="40" grpId="0"/>
      <p:bldP spid="41" grpId="0"/>
      <p:bldP spid="42" grpId="0"/>
      <p:bldP spid="43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E9C5-0BAB-4A37-8D76-905B33F23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Degrees of Freedom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F54676-3D45-4697-9E6A-515874CC0E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F5487B-15E6-49EF-BC88-922561BECF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Value of Success</a:t>
            </a:r>
          </a:p>
          <a:p>
            <a:r>
              <a:rPr lang="en-US" dirty="0"/>
              <a:t>Value of Failure</a:t>
            </a:r>
          </a:p>
          <a:p>
            <a:r>
              <a:rPr lang="en-US" dirty="0"/>
              <a:t>Probability (x4)</a:t>
            </a:r>
          </a:p>
          <a:p>
            <a:r>
              <a:rPr lang="en-US" dirty="0"/>
              <a:t>Expected Value (x2)</a:t>
            </a:r>
          </a:p>
          <a:p>
            <a:r>
              <a:rPr lang="en-US" dirty="0"/>
              <a:t>Cost of Research</a:t>
            </a:r>
          </a:p>
          <a:p>
            <a:r>
              <a:rPr lang="en-US" dirty="0"/>
              <a:t>Cost of No Research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7FAC1B-8921-4E0D-B93F-81779760A2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Constraints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52B94D-3148-49A5-BCC4-28B6E7DD6D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29270" y="2821491"/>
            <a:ext cx="3324060" cy="263737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Total Probability is 100% (x2)</a:t>
            </a:r>
          </a:p>
          <a:p>
            <a:r>
              <a:rPr lang="en-US" dirty="0"/>
              <a:t>Expected Value = ∑(Probability * Value) – Cost (x2)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BBEEC-2C76-43CB-83FA-12EA51487FD8}"/>
              </a:ext>
            </a:extLst>
          </p:cNvPr>
          <p:cNvSpPr txBox="1"/>
          <p:nvPr/>
        </p:nvSpPr>
        <p:spPr>
          <a:xfrm>
            <a:off x="3338513" y="2366963"/>
            <a:ext cx="76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4E850D-B7F9-47F9-BEF0-989AE9C10614}"/>
              </a:ext>
            </a:extLst>
          </p:cNvPr>
          <p:cNvSpPr txBox="1"/>
          <p:nvPr/>
        </p:nvSpPr>
        <p:spPr>
          <a:xfrm>
            <a:off x="7005638" y="2366963"/>
            <a:ext cx="766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45E071-B99D-45B5-B1BA-19830314CD8C}"/>
              </a:ext>
            </a:extLst>
          </p:cNvPr>
          <p:cNvSpPr txBox="1"/>
          <p:nvPr/>
        </p:nvSpPr>
        <p:spPr>
          <a:xfrm>
            <a:off x="7119938" y="978380"/>
            <a:ext cx="766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6"/>
                </a:solidFill>
              </a:rPr>
              <a:t>6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7F9C1E-3420-4A63-B8DE-EA2F786E240C}"/>
              </a:ext>
            </a:extLst>
          </p:cNvPr>
          <p:cNvGrpSpPr/>
          <p:nvPr/>
        </p:nvGrpSpPr>
        <p:grpSpPr>
          <a:xfrm>
            <a:off x="5465577" y="4700530"/>
            <a:ext cx="1618110" cy="1123320"/>
            <a:chOff x="1376966" y="1560895"/>
            <a:chExt cx="6066605" cy="421154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FA7CDF8-3E4D-4479-B99B-59D0C5ED3234}"/>
                </a:ext>
              </a:extLst>
            </p:cNvPr>
            <p:cNvSpPr/>
            <p:nvPr/>
          </p:nvSpPr>
          <p:spPr>
            <a:xfrm>
              <a:off x="1376966" y="3321661"/>
              <a:ext cx="900475" cy="8494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9B7BEB8-CF6C-459C-8477-900A7B9D9C5B}"/>
                </a:ext>
              </a:extLst>
            </p:cNvPr>
            <p:cNvSpPr/>
            <p:nvPr/>
          </p:nvSpPr>
          <p:spPr>
            <a:xfrm>
              <a:off x="3878802" y="2192879"/>
              <a:ext cx="997949" cy="923684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F5971CA-8F74-465F-820A-976370E067E8}"/>
                </a:ext>
              </a:extLst>
            </p:cNvPr>
            <p:cNvSpPr/>
            <p:nvPr/>
          </p:nvSpPr>
          <p:spPr>
            <a:xfrm>
              <a:off x="3878802" y="4379372"/>
              <a:ext cx="997949" cy="923684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8D10904C-617B-46E4-9B4B-2593FC176847}"/>
                </a:ext>
              </a:extLst>
            </p:cNvPr>
            <p:cNvSpPr/>
            <p:nvPr/>
          </p:nvSpPr>
          <p:spPr>
            <a:xfrm rot="2010330">
              <a:off x="6496679" y="5037901"/>
              <a:ext cx="946891" cy="734537"/>
            </a:xfrm>
            <a:prstGeom prst="triangl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EF3BEE39-1A91-4FEA-A6B6-C3E1CDA9BD7C}"/>
                </a:ext>
              </a:extLst>
            </p:cNvPr>
            <p:cNvSpPr/>
            <p:nvPr/>
          </p:nvSpPr>
          <p:spPr>
            <a:xfrm rot="2010330">
              <a:off x="6496680" y="3946691"/>
              <a:ext cx="946891" cy="734537"/>
            </a:xfrm>
            <a:prstGeom prst="triangl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29368332-BCAD-437B-A017-33C106B53E8A}"/>
                </a:ext>
              </a:extLst>
            </p:cNvPr>
            <p:cNvSpPr/>
            <p:nvPr/>
          </p:nvSpPr>
          <p:spPr>
            <a:xfrm rot="2010330">
              <a:off x="6496679" y="2652105"/>
              <a:ext cx="946891" cy="734537"/>
            </a:xfrm>
            <a:prstGeom prst="triangl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5970C016-C3AF-4F0E-B48D-E4B889A503C2}"/>
                </a:ext>
              </a:extLst>
            </p:cNvPr>
            <p:cNvSpPr/>
            <p:nvPr/>
          </p:nvSpPr>
          <p:spPr>
            <a:xfrm rot="2010330">
              <a:off x="6496680" y="1560895"/>
              <a:ext cx="946891" cy="734537"/>
            </a:xfrm>
            <a:prstGeom prst="triangl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F46E5B2-F8AA-4F92-96BD-003FA65ED4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1762" y="2766409"/>
              <a:ext cx="1277075" cy="714809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4A7D752-9B98-4F4D-8E6B-4F25F2ECABFA}"/>
                </a:ext>
              </a:extLst>
            </p:cNvPr>
            <p:cNvCxnSpPr>
              <a:cxnSpLocks/>
            </p:cNvCxnSpPr>
            <p:nvPr/>
          </p:nvCxnSpPr>
          <p:spPr>
            <a:xfrm>
              <a:off x="2471762" y="3944370"/>
              <a:ext cx="1271177" cy="694305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97F0BE-4C4D-4E56-A18E-01250D1DD6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43500" y="2009775"/>
              <a:ext cx="1277075" cy="500399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69B15BE-CE9B-4EB2-AC39-1DECEB4351C4}"/>
                </a:ext>
              </a:extLst>
            </p:cNvPr>
            <p:cNvCxnSpPr>
              <a:cxnSpLocks/>
            </p:cNvCxnSpPr>
            <p:nvPr/>
          </p:nvCxnSpPr>
          <p:spPr>
            <a:xfrm>
              <a:off x="4943500" y="2805113"/>
              <a:ext cx="1242988" cy="21426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564605B-FCB7-4CD3-ACB7-311E76F1F5C9}"/>
                </a:ext>
              </a:extLst>
            </p:cNvPr>
            <p:cNvCxnSpPr>
              <a:cxnSpLocks/>
            </p:cNvCxnSpPr>
            <p:nvPr/>
          </p:nvCxnSpPr>
          <p:spPr>
            <a:xfrm>
              <a:off x="4977587" y="5008646"/>
              <a:ext cx="1242988" cy="396523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001FF01-72F2-4E6A-AA09-61E93F79F9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77587" y="4379372"/>
              <a:ext cx="1242988" cy="334335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205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44A65-2AF5-4A2D-9EF9-4DE1D867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Kinds of Variables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A40578-843B-4722-B97B-579F9ABCAA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Independent Variables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D9D00E-9446-477B-AF2C-8ED29A40C3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Value of Success</a:t>
            </a:r>
          </a:p>
          <a:p>
            <a:r>
              <a:rPr lang="en-US" dirty="0"/>
              <a:t>Value of Failure</a:t>
            </a:r>
          </a:p>
          <a:p>
            <a:r>
              <a:rPr lang="en-US" dirty="0"/>
              <a:t>Probability of Success (x2)</a:t>
            </a:r>
          </a:p>
          <a:p>
            <a:r>
              <a:rPr lang="en-US" dirty="0"/>
              <a:t>Cost of Research</a:t>
            </a:r>
          </a:p>
          <a:p>
            <a:r>
              <a:rPr lang="en-US" dirty="0"/>
              <a:t>Cost of No Research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593530-B15E-41EB-B712-5583C1C800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Dependent Variables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09F95E-C582-4459-892C-B0110BDE9A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29270" y="2821491"/>
            <a:ext cx="3059655" cy="263737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Probability of Failure (x2)</a:t>
            </a:r>
          </a:p>
          <a:p>
            <a:r>
              <a:rPr lang="en-US" dirty="0"/>
              <a:t>Expected Value (x2)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A2953C-F583-4C9B-B879-43DA3B68131B}"/>
              </a:ext>
            </a:extLst>
          </p:cNvPr>
          <p:cNvSpPr txBox="1"/>
          <p:nvPr/>
        </p:nvSpPr>
        <p:spPr>
          <a:xfrm>
            <a:off x="4014788" y="2337212"/>
            <a:ext cx="714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6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4BD46B-081A-4568-A635-EF77B863BF42}"/>
              </a:ext>
            </a:extLst>
          </p:cNvPr>
          <p:cNvGrpSpPr/>
          <p:nvPr/>
        </p:nvGrpSpPr>
        <p:grpSpPr>
          <a:xfrm>
            <a:off x="5465577" y="4700530"/>
            <a:ext cx="1618110" cy="1123320"/>
            <a:chOff x="1376966" y="1560895"/>
            <a:chExt cx="6066605" cy="421154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F4CD54B-6ED7-46E4-AA00-45AD41A19103}"/>
                </a:ext>
              </a:extLst>
            </p:cNvPr>
            <p:cNvSpPr/>
            <p:nvPr/>
          </p:nvSpPr>
          <p:spPr>
            <a:xfrm>
              <a:off x="1376966" y="3321661"/>
              <a:ext cx="900475" cy="8494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1E7FAF1-9D0A-4A77-9AF6-467A1750F484}"/>
                </a:ext>
              </a:extLst>
            </p:cNvPr>
            <p:cNvSpPr/>
            <p:nvPr/>
          </p:nvSpPr>
          <p:spPr>
            <a:xfrm>
              <a:off x="3878802" y="2192879"/>
              <a:ext cx="997949" cy="923684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B156D64-A0E6-4D9F-AEF3-F152DDB1728C}"/>
                </a:ext>
              </a:extLst>
            </p:cNvPr>
            <p:cNvSpPr/>
            <p:nvPr/>
          </p:nvSpPr>
          <p:spPr>
            <a:xfrm>
              <a:off x="3878802" y="4379372"/>
              <a:ext cx="997949" cy="923684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F79C600E-3D9A-45D9-A7A5-86ADC4AABC29}"/>
                </a:ext>
              </a:extLst>
            </p:cNvPr>
            <p:cNvSpPr/>
            <p:nvPr/>
          </p:nvSpPr>
          <p:spPr>
            <a:xfrm rot="2010330">
              <a:off x="6496679" y="5037901"/>
              <a:ext cx="946891" cy="734537"/>
            </a:xfrm>
            <a:prstGeom prst="triangl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A5F2FE41-6AB2-48F1-8896-E254ADD149CB}"/>
                </a:ext>
              </a:extLst>
            </p:cNvPr>
            <p:cNvSpPr/>
            <p:nvPr/>
          </p:nvSpPr>
          <p:spPr>
            <a:xfrm rot="2010330">
              <a:off x="6496680" y="3946691"/>
              <a:ext cx="946891" cy="734537"/>
            </a:xfrm>
            <a:prstGeom prst="triangl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193E4C4-4879-4911-9BD0-330DAD1FE166}"/>
                </a:ext>
              </a:extLst>
            </p:cNvPr>
            <p:cNvSpPr/>
            <p:nvPr/>
          </p:nvSpPr>
          <p:spPr>
            <a:xfrm rot="2010330">
              <a:off x="6496679" y="2652105"/>
              <a:ext cx="946891" cy="734537"/>
            </a:xfrm>
            <a:prstGeom prst="triangl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09797C6-0B8F-474F-820C-319EF95128EC}"/>
                </a:ext>
              </a:extLst>
            </p:cNvPr>
            <p:cNvSpPr/>
            <p:nvPr/>
          </p:nvSpPr>
          <p:spPr>
            <a:xfrm rot="2010330">
              <a:off x="6496680" y="1560895"/>
              <a:ext cx="946891" cy="734537"/>
            </a:xfrm>
            <a:prstGeom prst="triangle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9A42208-EEE5-420B-B420-F90CEC8447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71762" y="2766409"/>
              <a:ext cx="1277075" cy="714809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53961E1-F425-42A2-A6AC-AFB89A44A436}"/>
                </a:ext>
              </a:extLst>
            </p:cNvPr>
            <p:cNvCxnSpPr>
              <a:cxnSpLocks/>
            </p:cNvCxnSpPr>
            <p:nvPr/>
          </p:nvCxnSpPr>
          <p:spPr>
            <a:xfrm>
              <a:off x="2471762" y="3944370"/>
              <a:ext cx="1271177" cy="694305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911FE0B-9A7B-4489-AF73-A8E8B11116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43500" y="2009775"/>
              <a:ext cx="1277075" cy="500399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0C282B3-C8D6-489A-B3D4-FB9964F7A89A}"/>
                </a:ext>
              </a:extLst>
            </p:cNvPr>
            <p:cNvCxnSpPr>
              <a:cxnSpLocks/>
            </p:cNvCxnSpPr>
            <p:nvPr/>
          </p:nvCxnSpPr>
          <p:spPr>
            <a:xfrm>
              <a:off x="4943500" y="2805113"/>
              <a:ext cx="1242988" cy="214260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881D9A6-0EE2-4C77-89F8-F772870FF0F9}"/>
                </a:ext>
              </a:extLst>
            </p:cNvPr>
            <p:cNvCxnSpPr>
              <a:cxnSpLocks/>
            </p:cNvCxnSpPr>
            <p:nvPr/>
          </p:nvCxnSpPr>
          <p:spPr>
            <a:xfrm>
              <a:off x="4977587" y="5008646"/>
              <a:ext cx="1242988" cy="396523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260FC6A-D1F5-439F-9C7D-42EAC3A0B8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77587" y="4379372"/>
              <a:ext cx="1242988" cy="334335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0661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CD0E1-5F5C-4494-A935-556042DB7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Kinds of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27A16-5F38-4495-81BC-C5B8C8F7BE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563" y="2013936"/>
            <a:ext cx="2469398" cy="3437560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>
                <a:solidFill>
                  <a:schemeClr val="accent4"/>
                </a:solidFill>
                <a:latin typeface="+mj-lt"/>
              </a:rPr>
              <a:t>Independent</a:t>
            </a:r>
          </a:p>
          <a:p>
            <a:r>
              <a:rPr lang="en-US" dirty="0"/>
              <a:t>Can change without affecting other independent variables</a:t>
            </a:r>
          </a:p>
          <a:p>
            <a:r>
              <a:rPr lang="en-US" dirty="0"/>
              <a:t>Represented by fields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038B9F-013B-423C-B3C9-F0E45046F5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66218" y="2013936"/>
            <a:ext cx="2269897" cy="3437559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>
                <a:solidFill>
                  <a:schemeClr val="accent4"/>
                </a:solidFill>
                <a:latin typeface="+mj-lt"/>
              </a:rPr>
              <a:t>Dependent</a:t>
            </a:r>
          </a:p>
          <a:p>
            <a:r>
              <a:rPr lang="en-US" dirty="0"/>
              <a:t>Calculated based on other variables</a:t>
            </a:r>
          </a:p>
          <a:p>
            <a:r>
              <a:rPr lang="en-US" dirty="0"/>
              <a:t>Represented by expression-bodied properties and pure functions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456B63D-86AD-4DFA-8F2B-C4AA90BFAACC}"/>
              </a:ext>
            </a:extLst>
          </p:cNvPr>
          <p:cNvSpPr txBox="1">
            <a:spLocks/>
          </p:cNvSpPr>
          <p:nvPr/>
        </p:nvSpPr>
        <p:spPr>
          <a:xfrm>
            <a:off x="6048039" y="2013936"/>
            <a:ext cx="2469398" cy="3437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6858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dirty="0">
                <a:solidFill>
                  <a:schemeClr val="accent4"/>
                </a:solidFill>
                <a:latin typeface="+mj-lt"/>
              </a:rPr>
              <a:t>Immutable</a:t>
            </a:r>
          </a:p>
          <a:p>
            <a:r>
              <a:rPr lang="en-US" dirty="0"/>
              <a:t>Can’t change</a:t>
            </a:r>
          </a:p>
          <a:p>
            <a:r>
              <a:rPr lang="en-US" dirty="0"/>
              <a:t>Represented by read only fields</a:t>
            </a:r>
          </a:p>
          <a:p>
            <a:r>
              <a:rPr lang="en-US" dirty="0"/>
              <a:t>Initialized by constructor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357FB1-B148-4355-B671-E68DC16D57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85" b="-1"/>
          <a:stretch/>
        </p:blipFill>
        <p:spPr>
          <a:xfrm>
            <a:off x="467572" y="5184694"/>
            <a:ext cx="2205846" cy="3590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52B9D6-EA77-4556-9E3F-C1DEA62E7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917" y="5149884"/>
            <a:ext cx="552450" cy="428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99EBA9-EAAB-4118-AD32-85D61609D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352" y="5134512"/>
            <a:ext cx="1657350" cy="4667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0F5891-0870-48B9-A84C-E400042A5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6017" y="1594276"/>
            <a:ext cx="4286250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66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4.81481E-6 L 0.25625 -0.00047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1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625 -0.00046 L -0.26406 0.00023 " pathEditMode="relative" rAng="0" ptsTypes="AA">
                                      <p:cBhvr>
                                        <p:cTn id="30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11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77A84-E4C5-4C40-BB8B-384AA8E68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9EE091-1A96-4A8A-9B95-C5FF426632AF}"/>
              </a:ext>
            </a:extLst>
          </p:cNvPr>
          <p:cNvSpPr/>
          <p:nvPr/>
        </p:nvSpPr>
        <p:spPr>
          <a:xfrm>
            <a:off x="1376966" y="3321661"/>
            <a:ext cx="900475" cy="849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6DACC4C-8E1A-4DC1-B3B0-0639B88C0003}"/>
              </a:ext>
            </a:extLst>
          </p:cNvPr>
          <p:cNvSpPr/>
          <p:nvPr/>
        </p:nvSpPr>
        <p:spPr>
          <a:xfrm>
            <a:off x="3878802" y="2192879"/>
            <a:ext cx="997949" cy="92368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E65435C-A488-4A8C-A5F1-DC6899B70AA7}"/>
              </a:ext>
            </a:extLst>
          </p:cNvPr>
          <p:cNvSpPr/>
          <p:nvPr/>
        </p:nvSpPr>
        <p:spPr>
          <a:xfrm>
            <a:off x="3878802" y="4379372"/>
            <a:ext cx="997949" cy="92368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5A8D8FED-3941-420D-A8FA-E3821A18A8C6}"/>
              </a:ext>
            </a:extLst>
          </p:cNvPr>
          <p:cNvSpPr/>
          <p:nvPr/>
        </p:nvSpPr>
        <p:spPr>
          <a:xfrm rot="2010330">
            <a:off x="6496679" y="5037901"/>
            <a:ext cx="946891" cy="734537"/>
          </a:xfrm>
          <a:prstGeom prst="triangl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646B28B8-11EB-43F9-BE66-A92D2C462A1F}"/>
              </a:ext>
            </a:extLst>
          </p:cNvPr>
          <p:cNvSpPr/>
          <p:nvPr/>
        </p:nvSpPr>
        <p:spPr>
          <a:xfrm rot="2010330">
            <a:off x="6496680" y="3946691"/>
            <a:ext cx="946891" cy="734537"/>
          </a:xfrm>
          <a:prstGeom prst="triangl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907591D-DEE8-495B-89A7-5C39ECB72302}"/>
              </a:ext>
            </a:extLst>
          </p:cNvPr>
          <p:cNvSpPr/>
          <p:nvPr/>
        </p:nvSpPr>
        <p:spPr>
          <a:xfrm rot="2010330">
            <a:off x="6496679" y="2652105"/>
            <a:ext cx="946891" cy="734537"/>
          </a:xfrm>
          <a:prstGeom prst="triangl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94F48181-0892-4A3D-9557-36F1D76ED9ED}"/>
              </a:ext>
            </a:extLst>
          </p:cNvPr>
          <p:cNvSpPr/>
          <p:nvPr/>
        </p:nvSpPr>
        <p:spPr>
          <a:xfrm rot="2010330">
            <a:off x="6496680" y="1560895"/>
            <a:ext cx="946891" cy="734537"/>
          </a:xfrm>
          <a:prstGeom prst="triangl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A3F247-B7F2-40C5-BF82-9674BD8921F9}"/>
              </a:ext>
            </a:extLst>
          </p:cNvPr>
          <p:cNvCxnSpPr>
            <a:cxnSpLocks/>
          </p:cNvCxnSpPr>
          <p:nvPr/>
        </p:nvCxnSpPr>
        <p:spPr>
          <a:xfrm flipV="1">
            <a:off x="2471762" y="2766409"/>
            <a:ext cx="1277075" cy="714809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3FB0702-C268-4E3F-8509-3525CBC7B971}"/>
              </a:ext>
            </a:extLst>
          </p:cNvPr>
          <p:cNvCxnSpPr>
            <a:cxnSpLocks/>
          </p:cNvCxnSpPr>
          <p:nvPr/>
        </p:nvCxnSpPr>
        <p:spPr>
          <a:xfrm>
            <a:off x="2471762" y="3944370"/>
            <a:ext cx="1271177" cy="694305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D716EFC-92CA-4BF4-9E82-120BECD8265B}"/>
              </a:ext>
            </a:extLst>
          </p:cNvPr>
          <p:cNvCxnSpPr>
            <a:cxnSpLocks/>
          </p:cNvCxnSpPr>
          <p:nvPr/>
        </p:nvCxnSpPr>
        <p:spPr>
          <a:xfrm flipV="1">
            <a:off x="4943500" y="2009775"/>
            <a:ext cx="1277075" cy="500399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834E7C9-D81E-4B43-9A0E-21103FB0B73C}"/>
              </a:ext>
            </a:extLst>
          </p:cNvPr>
          <p:cNvCxnSpPr>
            <a:cxnSpLocks/>
          </p:cNvCxnSpPr>
          <p:nvPr/>
        </p:nvCxnSpPr>
        <p:spPr>
          <a:xfrm>
            <a:off x="4943500" y="2805113"/>
            <a:ext cx="1242988" cy="21426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B3DDD2C-1E7E-474C-8DA4-E7CE25FC9FD6}"/>
              </a:ext>
            </a:extLst>
          </p:cNvPr>
          <p:cNvCxnSpPr>
            <a:cxnSpLocks/>
          </p:cNvCxnSpPr>
          <p:nvPr/>
        </p:nvCxnSpPr>
        <p:spPr>
          <a:xfrm>
            <a:off x="4977587" y="5008646"/>
            <a:ext cx="1242988" cy="396523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9709F02-0728-4522-94C0-C3596596D347}"/>
              </a:ext>
            </a:extLst>
          </p:cNvPr>
          <p:cNvCxnSpPr>
            <a:cxnSpLocks/>
          </p:cNvCxnSpPr>
          <p:nvPr/>
        </p:nvCxnSpPr>
        <p:spPr>
          <a:xfrm flipV="1">
            <a:off x="4977587" y="4379372"/>
            <a:ext cx="1242988" cy="334335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05881ED-EC20-43ED-B576-7FFC753ADAC1}"/>
              </a:ext>
            </a:extLst>
          </p:cNvPr>
          <p:cNvSpPr txBox="1"/>
          <p:nvPr/>
        </p:nvSpPr>
        <p:spPr>
          <a:xfrm>
            <a:off x="2544517" y="3392267"/>
            <a:ext cx="2089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Should we do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the market research?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C5830B-3B10-4979-B3E6-BF7311E673A6}"/>
              </a:ext>
            </a:extLst>
          </p:cNvPr>
          <p:cNvSpPr txBox="1"/>
          <p:nvPr/>
        </p:nvSpPr>
        <p:spPr>
          <a:xfrm>
            <a:off x="5345992" y="2265912"/>
            <a:ext cx="1640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Be informed about market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A706025-B4D3-4E0C-A435-26CA3124D838}"/>
              </a:ext>
            </a:extLst>
          </p:cNvPr>
          <p:cNvSpPr txBox="1"/>
          <p:nvPr/>
        </p:nvSpPr>
        <p:spPr>
          <a:xfrm>
            <a:off x="5345992" y="4546539"/>
            <a:ext cx="1640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Be uninformed about market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7F57297-F45C-4548-9E79-DA8214B5109D}"/>
              </a:ext>
            </a:extLst>
          </p:cNvPr>
          <p:cNvSpPr txBox="1"/>
          <p:nvPr/>
        </p:nvSpPr>
        <p:spPr>
          <a:xfrm>
            <a:off x="7310438" y="1823376"/>
            <a:ext cx="1271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Success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8ADCEE3-FCED-44CB-84CB-5EB33D8D2DAA}"/>
              </a:ext>
            </a:extLst>
          </p:cNvPr>
          <p:cNvSpPr txBox="1"/>
          <p:nvPr/>
        </p:nvSpPr>
        <p:spPr>
          <a:xfrm>
            <a:off x="7310438" y="2943903"/>
            <a:ext cx="1271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Failure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79C24A-DC53-4C33-9A29-BE3C76622A32}"/>
              </a:ext>
            </a:extLst>
          </p:cNvPr>
          <p:cNvSpPr txBox="1"/>
          <p:nvPr/>
        </p:nvSpPr>
        <p:spPr>
          <a:xfrm>
            <a:off x="7310438" y="4261142"/>
            <a:ext cx="1271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Success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C660551-2DFF-4FE3-8C51-9F92234B4CFB}"/>
              </a:ext>
            </a:extLst>
          </p:cNvPr>
          <p:cNvSpPr txBox="1"/>
          <p:nvPr/>
        </p:nvSpPr>
        <p:spPr>
          <a:xfrm>
            <a:off x="7310438" y="5381669"/>
            <a:ext cx="1271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Failure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1771C76-28FD-47A7-A9CE-C4C643BB5E3F}"/>
              </a:ext>
            </a:extLst>
          </p:cNvPr>
          <p:cNvSpPr txBox="1"/>
          <p:nvPr/>
        </p:nvSpPr>
        <p:spPr>
          <a:xfrm>
            <a:off x="5124450" y="1865624"/>
            <a:ext cx="661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60%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AB08E03-51FD-4366-82DC-FDC14127B4D6}"/>
              </a:ext>
            </a:extLst>
          </p:cNvPr>
          <p:cNvSpPr txBox="1"/>
          <p:nvPr/>
        </p:nvSpPr>
        <p:spPr>
          <a:xfrm>
            <a:off x="5124450" y="2950812"/>
            <a:ext cx="661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F6BDD49-F4B7-495A-8806-A61E7912B7FF}"/>
              </a:ext>
            </a:extLst>
          </p:cNvPr>
          <p:cNvSpPr txBox="1"/>
          <p:nvPr/>
        </p:nvSpPr>
        <p:spPr>
          <a:xfrm>
            <a:off x="5124450" y="4166201"/>
            <a:ext cx="661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30%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2968D9B-35F5-48B2-B977-8C33FDC225DA}"/>
              </a:ext>
            </a:extLst>
          </p:cNvPr>
          <p:cNvSpPr txBox="1"/>
          <p:nvPr/>
        </p:nvSpPr>
        <p:spPr>
          <a:xfrm>
            <a:off x="5124450" y="5279894"/>
            <a:ext cx="661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70%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2DA72A-D36F-41D0-9E36-FDC65701C319}"/>
              </a:ext>
            </a:extLst>
          </p:cNvPr>
          <p:cNvSpPr txBox="1"/>
          <p:nvPr/>
        </p:nvSpPr>
        <p:spPr>
          <a:xfrm>
            <a:off x="7389079" y="2145216"/>
            <a:ext cx="83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$50K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AC8AE36-EC03-46C3-BDE8-1DD3A492591B}"/>
              </a:ext>
            </a:extLst>
          </p:cNvPr>
          <p:cNvSpPr txBox="1"/>
          <p:nvPr/>
        </p:nvSpPr>
        <p:spPr>
          <a:xfrm>
            <a:off x="7389079" y="3265434"/>
            <a:ext cx="83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$0K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A934DD-6E5E-43AF-88B9-326A1D49FB8E}"/>
              </a:ext>
            </a:extLst>
          </p:cNvPr>
          <p:cNvSpPr txBox="1"/>
          <p:nvPr/>
        </p:nvSpPr>
        <p:spPr>
          <a:xfrm>
            <a:off x="7389079" y="4582673"/>
            <a:ext cx="83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$50K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A8605F0-93A0-4A26-86CC-078A47FFE66B}"/>
              </a:ext>
            </a:extLst>
          </p:cNvPr>
          <p:cNvSpPr txBox="1"/>
          <p:nvPr/>
        </p:nvSpPr>
        <p:spPr>
          <a:xfrm>
            <a:off x="7389079" y="5702891"/>
            <a:ext cx="83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$0K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11C3CE5-7D31-4B57-BD1A-2E22E8EC4DB5}"/>
              </a:ext>
            </a:extLst>
          </p:cNvPr>
          <p:cNvSpPr txBox="1"/>
          <p:nvPr/>
        </p:nvSpPr>
        <p:spPr>
          <a:xfrm>
            <a:off x="4006547" y="5392444"/>
            <a:ext cx="83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$0K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C81638-8F05-4D8C-AED3-0685D68B817C}"/>
              </a:ext>
            </a:extLst>
          </p:cNvPr>
          <p:cNvSpPr txBox="1"/>
          <p:nvPr/>
        </p:nvSpPr>
        <p:spPr>
          <a:xfrm>
            <a:off x="4006547" y="3169307"/>
            <a:ext cx="830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$3K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FDD0FB-6180-44DE-A99F-1D7F6896C167}"/>
              </a:ext>
            </a:extLst>
          </p:cNvPr>
          <p:cNvSpPr txBox="1"/>
          <p:nvPr/>
        </p:nvSpPr>
        <p:spPr>
          <a:xfrm>
            <a:off x="478935" y="1905000"/>
            <a:ext cx="3152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Expected Value = ∑(Probability * Value) - Cost</a:t>
            </a:r>
          </a:p>
        </p:txBody>
      </p:sp>
    </p:spTree>
    <p:extLst>
      <p:ext uri="{BB962C8B-B14F-4D97-AF65-F5344CB8AC3E}">
        <p14:creationId xmlns:p14="http://schemas.microsoft.com/office/powerpoint/2010/main" val="18569785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F26CE9-8260-41FF-AF88-116BB014F045}"/>
              </a:ext>
            </a:extLst>
          </p:cNvPr>
          <p:cNvSpPr/>
          <p:nvPr/>
        </p:nvSpPr>
        <p:spPr>
          <a:xfrm>
            <a:off x="5978412" y="960817"/>
            <a:ext cx="1346072" cy="6498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Path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E9B51F-8F73-4C38-B039-F479BE5D5EF0}"/>
              </a:ext>
            </a:extLst>
          </p:cNvPr>
          <p:cNvSpPr/>
          <p:nvPr/>
        </p:nvSpPr>
        <p:spPr>
          <a:xfrm>
            <a:off x="6405441" y="1991257"/>
            <a:ext cx="1346072" cy="6498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Root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23264A-44A7-4947-9FA3-F643E8CE1223}"/>
              </a:ext>
            </a:extLst>
          </p:cNvPr>
          <p:cNvSpPr/>
          <p:nvPr/>
        </p:nvSpPr>
        <p:spPr>
          <a:xfrm>
            <a:off x="6405441" y="2993849"/>
            <a:ext cx="1346072" cy="6498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Option</a:t>
            </a:r>
            <a:br>
              <a:rPr lang="en-US" dirty="0"/>
            </a:br>
            <a:r>
              <a:rPr lang="en-US" sz="1600" dirty="0"/>
              <a:t>cost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70740A-6ECD-4EA8-B13B-710E104A45F1}"/>
              </a:ext>
            </a:extLst>
          </p:cNvPr>
          <p:cNvSpPr/>
          <p:nvPr/>
        </p:nvSpPr>
        <p:spPr>
          <a:xfrm>
            <a:off x="6405441" y="3996441"/>
            <a:ext cx="1346072" cy="6498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Chance</a:t>
            </a:r>
            <a:br>
              <a:rPr lang="en-US" dirty="0"/>
            </a:br>
            <a:r>
              <a:rPr lang="en-US" sz="1600" dirty="0"/>
              <a:t>weight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77DF5C-3BAE-482F-93B1-279CA26C3DDD}"/>
              </a:ext>
            </a:extLst>
          </p:cNvPr>
          <p:cNvSpPr/>
          <p:nvPr/>
        </p:nvSpPr>
        <p:spPr>
          <a:xfrm>
            <a:off x="1652419" y="960817"/>
            <a:ext cx="1346072" cy="6498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6B73E9-BD96-4329-B995-DE8C50B71A92}"/>
              </a:ext>
            </a:extLst>
          </p:cNvPr>
          <p:cNvSpPr/>
          <p:nvPr/>
        </p:nvSpPr>
        <p:spPr>
          <a:xfrm>
            <a:off x="2195486" y="2993849"/>
            <a:ext cx="1805593" cy="6498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ChoiceNode</a:t>
            </a:r>
            <a:br>
              <a:rPr lang="en-US" dirty="0"/>
            </a:br>
            <a:r>
              <a:rPr lang="en-US" sz="1600" dirty="0" err="1"/>
              <a:t>expectedValue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0710FD-6B81-4055-A379-1363D310F1ED}"/>
              </a:ext>
            </a:extLst>
          </p:cNvPr>
          <p:cNvSpPr/>
          <p:nvPr/>
        </p:nvSpPr>
        <p:spPr>
          <a:xfrm>
            <a:off x="2195486" y="3996441"/>
            <a:ext cx="1805593" cy="6498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ProbabilityNode</a:t>
            </a:r>
            <a:br>
              <a:rPr lang="en-US" dirty="0"/>
            </a:br>
            <a:r>
              <a:rPr lang="en-US" sz="1600" dirty="0" err="1"/>
              <a:t>expectedValue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946730-E259-4A04-B006-6175283FB5D0}"/>
              </a:ext>
            </a:extLst>
          </p:cNvPr>
          <p:cNvSpPr/>
          <p:nvPr/>
        </p:nvSpPr>
        <p:spPr>
          <a:xfrm>
            <a:off x="2195486" y="4999033"/>
            <a:ext cx="1805588" cy="6498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err="1"/>
              <a:t>OutcomeNode</a:t>
            </a:r>
            <a:br>
              <a:rPr lang="en-US" dirty="0"/>
            </a:br>
            <a:r>
              <a:rPr lang="en-US" sz="1600" dirty="0" err="1"/>
              <a:t>expectedValue</a:t>
            </a:r>
            <a:r>
              <a:rPr lang="en-US" sz="1600" dirty="0"/>
              <a:t> </a:t>
            </a:r>
            <a:endParaRPr lang="en-US" dirty="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5014D34-A76E-4422-9FD6-0B3A84D05582}"/>
              </a:ext>
            </a:extLst>
          </p:cNvPr>
          <p:cNvCxnSpPr>
            <a:cxnSpLocks/>
            <a:stCxn id="7" idx="3"/>
            <a:endCxn id="4" idx="1"/>
          </p:cNvCxnSpPr>
          <p:nvPr/>
        </p:nvCxnSpPr>
        <p:spPr>
          <a:xfrm>
            <a:off x="4001079" y="3318763"/>
            <a:ext cx="2404362" cy="0"/>
          </a:xfrm>
          <a:prstGeom prst="straightConnector1">
            <a:avLst/>
          </a:prstGeom>
          <a:ln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7A6DC536-B910-4479-86B8-6DBD37AC1567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4001079" y="4321355"/>
            <a:ext cx="2404362" cy="0"/>
          </a:xfrm>
          <a:prstGeom prst="straightConnector1">
            <a:avLst/>
          </a:prstGeom>
          <a:ln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90964F99-B59E-4BA9-A5BF-F038C8431CC8}"/>
              </a:ext>
            </a:extLst>
          </p:cNvPr>
          <p:cNvCxnSpPr>
            <a:cxnSpLocks/>
            <a:stCxn id="2" idx="1"/>
            <a:endCxn id="6" idx="3"/>
          </p:cNvCxnSpPr>
          <p:nvPr/>
        </p:nvCxnSpPr>
        <p:spPr>
          <a:xfrm flipH="1">
            <a:off x="2998491" y="1285731"/>
            <a:ext cx="2979921" cy="0"/>
          </a:xfrm>
          <a:prstGeom prst="straightConnector1">
            <a:avLst/>
          </a:prstGeom>
          <a:ln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44429C2-D7E1-4D28-A7A0-AF4B7EF9B170}"/>
              </a:ext>
            </a:extLst>
          </p:cNvPr>
          <p:cNvSpPr txBox="1"/>
          <p:nvPr/>
        </p:nvSpPr>
        <p:spPr>
          <a:xfrm>
            <a:off x="5783464" y="2928970"/>
            <a:ext cx="389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*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2C20D2-B980-4FE6-8385-2CA98523D4C5}"/>
              </a:ext>
            </a:extLst>
          </p:cNvPr>
          <p:cNvSpPr txBox="1"/>
          <p:nvPr/>
        </p:nvSpPr>
        <p:spPr>
          <a:xfrm>
            <a:off x="5783464" y="3950060"/>
            <a:ext cx="389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*</a:t>
            </a: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87023E2B-686D-4684-B6F6-EBE5434EAD38}"/>
              </a:ext>
            </a:extLst>
          </p:cNvPr>
          <p:cNvCxnSpPr/>
          <p:nvPr/>
        </p:nvCxnSpPr>
        <p:spPr>
          <a:xfrm rot="16200000" flipH="1">
            <a:off x="5045448" y="2710711"/>
            <a:ext cx="2460061" cy="259930"/>
          </a:xfrm>
          <a:prstGeom prst="bentConnector3">
            <a:avLst>
              <a:gd name="adj1" fmla="val 9867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280763B4-4C79-4CEF-B673-D8537DD71B64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28155" y="2227999"/>
            <a:ext cx="1494643" cy="259930"/>
          </a:xfrm>
          <a:prstGeom prst="bentConnector3">
            <a:avLst>
              <a:gd name="adj1" fmla="val 947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9386F803-16D7-427C-8A92-B1C77493C0B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32711" y="1729962"/>
            <a:ext cx="485526" cy="259931"/>
          </a:xfrm>
          <a:prstGeom prst="bentConnector3">
            <a:avLst>
              <a:gd name="adj1" fmla="val 968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0225FF30-5010-461D-952F-22CBF5094C7D}"/>
              </a:ext>
            </a:extLst>
          </p:cNvPr>
          <p:cNvCxnSpPr/>
          <p:nvPr/>
        </p:nvCxnSpPr>
        <p:spPr>
          <a:xfrm rot="16200000" flipH="1">
            <a:off x="5045449" y="2710712"/>
            <a:ext cx="2460061" cy="259930"/>
          </a:xfrm>
          <a:prstGeom prst="bentConnector3">
            <a:avLst>
              <a:gd name="adj1" fmla="val 9867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0CA59135-12DF-47FC-9CC3-E97C9703B91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28156" y="2228000"/>
            <a:ext cx="1494643" cy="259930"/>
          </a:xfrm>
          <a:prstGeom prst="bentConnector3">
            <a:avLst>
              <a:gd name="adj1" fmla="val 947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FDADC38A-827E-4EF2-B3C2-76C455538218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32712" y="1729963"/>
            <a:ext cx="485526" cy="259931"/>
          </a:xfrm>
          <a:prstGeom prst="bentConnector3">
            <a:avLst>
              <a:gd name="adj1" fmla="val 968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AA214EB4-E593-48BE-A181-34B8C28A4D97}"/>
              </a:ext>
            </a:extLst>
          </p:cNvPr>
          <p:cNvCxnSpPr/>
          <p:nvPr/>
        </p:nvCxnSpPr>
        <p:spPr>
          <a:xfrm rot="16200000" flipH="1">
            <a:off x="5045450" y="2710713"/>
            <a:ext cx="2460061" cy="259930"/>
          </a:xfrm>
          <a:prstGeom prst="bentConnector3">
            <a:avLst>
              <a:gd name="adj1" fmla="val 9867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DC9C42CE-E3D6-4B56-8C07-4169913B60A4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28157" y="2228001"/>
            <a:ext cx="1494643" cy="259930"/>
          </a:xfrm>
          <a:prstGeom prst="bentConnector3">
            <a:avLst>
              <a:gd name="adj1" fmla="val 9471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7116DADC-09F2-4A10-9909-3C8F2FB161DD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9598" y="3243114"/>
            <a:ext cx="3511834" cy="259934"/>
          </a:xfrm>
          <a:prstGeom prst="bentConnector3">
            <a:avLst>
              <a:gd name="adj1" fmla="val 998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416FE10F-C35F-4769-859B-16808B930538}"/>
              </a:ext>
            </a:extLst>
          </p:cNvPr>
          <p:cNvCxnSpPr/>
          <p:nvPr/>
        </p:nvCxnSpPr>
        <p:spPr>
          <a:xfrm rot="16200000" flipH="1">
            <a:off x="835488" y="2710711"/>
            <a:ext cx="2460061" cy="259930"/>
          </a:xfrm>
          <a:prstGeom prst="bentConnector3">
            <a:avLst>
              <a:gd name="adj1" fmla="val 1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281B9E40-FF9D-481A-87B1-B9BD4AFD7C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318195" y="2227999"/>
            <a:ext cx="1494643" cy="259930"/>
          </a:xfrm>
          <a:prstGeom prst="bentConnector3">
            <a:avLst>
              <a:gd name="adj1" fmla="val 10124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2AEC9D7-9F04-4BBE-BE31-3BDFAFFD5C1B}"/>
              </a:ext>
            </a:extLst>
          </p:cNvPr>
          <p:cNvSpPr txBox="1"/>
          <p:nvPr/>
        </p:nvSpPr>
        <p:spPr>
          <a:xfrm>
            <a:off x="3044905" y="858806"/>
            <a:ext cx="389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pic>
        <p:nvPicPr>
          <p:cNvPr id="76" name="Graphic 75" descr="Pencil">
            <a:extLst>
              <a:ext uri="{FF2B5EF4-FFF2-40B4-BE49-F238E27FC236}">
                <a16:creationId xmlns:a16="http://schemas.microsoft.com/office/drawing/2014/main" id="{5676FD87-1550-41B6-843C-E4F1D4B76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0980" y="5351793"/>
            <a:ext cx="184500" cy="184500"/>
          </a:xfrm>
          <a:prstGeom prst="rect">
            <a:avLst/>
          </a:prstGeom>
        </p:spPr>
      </p:pic>
      <p:pic>
        <p:nvPicPr>
          <p:cNvPr id="77" name="Graphic 76" descr="Pencil">
            <a:extLst>
              <a:ext uri="{FF2B5EF4-FFF2-40B4-BE49-F238E27FC236}">
                <a16:creationId xmlns:a16="http://schemas.microsoft.com/office/drawing/2014/main" id="{A6805FB5-2C94-43E5-A0BE-2D52FF8CD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89672" y="3336750"/>
            <a:ext cx="184500" cy="184500"/>
          </a:xfrm>
          <a:prstGeom prst="rect">
            <a:avLst/>
          </a:prstGeom>
        </p:spPr>
      </p:pic>
      <p:pic>
        <p:nvPicPr>
          <p:cNvPr id="78" name="Graphic 77" descr="Pencil">
            <a:extLst>
              <a:ext uri="{FF2B5EF4-FFF2-40B4-BE49-F238E27FC236}">
                <a16:creationId xmlns:a16="http://schemas.microsoft.com/office/drawing/2014/main" id="{BC66E938-69D0-47FF-9095-717150621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81922" y="4363099"/>
            <a:ext cx="184500" cy="1845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90D425C-DBC8-43AB-B58E-F1B0FB0E9920}"/>
              </a:ext>
            </a:extLst>
          </p:cNvPr>
          <p:cNvSpPr/>
          <p:nvPr/>
        </p:nvSpPr>
        <p:spPr>
          <a:xfrm>
            <a:off x="3627371" y="3274344"/>
            <a:ext cx="396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=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4D9094-D3AD-4B3B-BAB6-D85D85993DFF}"/>
              </a:ext>
            </a:extLst>
          </p:cNvPr>
          <p:cNvSpPr/>
          <p:nvPr/>
        </p:nvSpPr>
        <p:spPr>
          <a:xfrm>
            <a:off x="3593212" y="4276936"/>
            <a:ext cx="396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=</a:t>
            </a:r>
          </a:p>
        </p:txBody>
      </p:sp>
    </p:spTree>
    <p:extLst>
      <p:ext uri="{BB962C8B-B14F-4D97-AF65-F5344CB8AC3E}">
        <p14:creationId xmlns:p14="http://schemas.microsoft.com/office/powerpoint/2010/main" val="2352024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517823-012F-41A6-827F-F01A0FD03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8571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52E4C7-0794-43B7-BDC7-FB384295AF8B}"/>
              </a:ext>
            </a:extLst>
          </p:cNvPr>
          <p:cNvSpPr txBox="1"/>
          <p:nvPr/>
        </p:nvSpPr>
        <p:spPr>
          <a:xfrm>
            <a:off x="1165048" y="1968048"/>
            <a:ext cx="6888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graphviz.org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8315C5-24B9-4924-960F-5FD9BF8BD377}"/>
              </a:ext>
            </a:extLst>
          </p:cNvPr>
          <p:cNvSpPr txBox="1"/>
          <p:nvPr/>
        </p:nvSpPr>
        <p:spPr>
          <a:xfrm>
            <a:off x="362046" y="2882449"/>
            <a:ext cx="544926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digraph "Attendance" {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rankdir</a:t>
            </a:r>
            <a:r>
              <a:rPr lang="en-US" sz="1400" dirty="0"/>
              <a:t> = BT</a:t>
            </a:r>
          </a:p>
          <a:p>
            <a:r>
              <a:rPr lang="en-US" sz="1400" dirty="0"/>
              <a:t>  Catalog -&gt; Semester</a:t>
            </a:r>
          </a:p>
          <a:p>
            <a:r>
              <a:rPr lang="en-US" sz="1400" dirty="0"/>
              <a:t>  Course -&gt; Catalog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CourseRegistration</a:t>
            </a:r>
            <a:r>
              <a:rPr lang="en-US" sz="1400" dirty="0"/>
              <a:t> -&gt; { User, Course }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CourseRegistrationNote</a:t>
            </a:r>
            <a:r>
              <a:rPr lang="en-US" sz="1400" dirty="0"/>
              <a:t> -&gt; </a:t>
            </a:r>
            <a:r>
              <a:rPr lang="en-US" sz="1400" dirty="0" err="1"/>
              <a:t>CourseRegistration</a:t>
            </a:r>
            <a:endParaRPr lang="en-US" sz="1400" dirty="0"/>
          </a:p>
          <a:p>
            <a:r>
              <a:rPr lang="en-US" sz="1400" dirty="0"/>
              <a:t>  </a:t>
            </a:r>
            <a:r>
              <a:rPr lang="en-US" sz="1400" dirty="0" err="1"/>
              <a:t>CourseRegistrationNote</a:t>
            </a:r>
            <a:r>
              <a:rPr lang="en-US" sz="1400" dirty="0"/>
              <a:t> -&gt; </a:t>
            </a:r>
            <a:r>
              <a:rPr lang="en-US" sz="1400" dirty="0" err="1"/>
              <a:t>CourseRegistrationNote</a:t>
            </a:r>
            <a:r>
              <a:rPr lang="en-US" sz="1400" dirty="0"/>
              <a:t> [label="*"]</a:t>
            </a:r>
          </a:p>
          <a:p>
            <a:br>
              <a:rPr lang="en-US" sz="1400" dirty="0"/>
            </a:br>
            <a:r>
              <a:rPr lang="en-US" sz="1400" dirty="0"/>
              <a:t>  Session -&gt; Course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AttendanceSheet</a:t>
            </a:r>
            <a:r>
              <a:rPr lang="en-US" sz="1400" dirty="0"/>
              <a:t> -&gt; { </a:t>
            </a:r>
            <a:r>
              <a:rPr lang="en-US" sz="1400" dirty="0" err="1"/>
              <a:t>AttendanceSheetIdentifier</a:t>
            </a:r>
            <a:r>
              <a:rPr lang="en-US" sz="1400" dirty="0"/>
              <a:t>, Session }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StudentAttendance</a:t>
            </a:r>
            <a:r>
              <a:rPr lang="en-US" sz="1400" dirty="0"/>
              <a:t> -&gt; { User, </a:t>
            </a:r>
            <a:r>
              <a:rPr lang="en-US" sz="1400" dirty="0" err="1"/>
              <a:t>AttendanceSheet</a:t>
            </a:r>
            <a:r>
              <a:rPr lang="en-US" sz="1400" dirty="0"/>
              <a:t> }</a:t>
            </a:r>
          </a:p>
          <a:p>
            <a:r>
              <a:rPr lang="en-US" sz="1400" dirty="0"/>
              <a:t>  </a:t>
            </a:r>
            <a:r>
              <a:rPr lang="en-US" sz="1400" dirty="0" err="1"/>
              <a:t>StudentAttendancePresent</a:t>
            </a:r>
            <a:r>
              <a:rPr lang="en-US" sz="1400" dirty="0"/>
              <a:t> -&gt; </a:t>
            </a:r>
            <a:r>
              <a:rPr lang="en-US" sz="1400" dirty="0" err="1"/>
              <a:t>StudentAttendance</a:t>
            </a:r>
            <a:endParaRPr lang="en-US" sz="1400" dirty="0"/>
          </a:p>
          <a:p>
            <a:r>
              <a:rPr lang="en-US" sz="1400" dirty="0"/>
              <a:t>  </a:t>
            </a:r>
            <a:r>
              <a:rPr lang="en-US" sz="1400" dirty="0" err="1"/>
              <a:t>StudentAttendancePresent</a:t>
            </a:r>
            <a:r>
              <a:rPr lang="en-US" sz="1400" dirty="0"/>
              <a:t> -&gt; </a:t>
            </a:r>
            <a:r>
              <a:rPr lang="en-US" sz="1400" dirty="0" err="1"/>
              <a:t>StudentAttendancePresent</a:t>
            </a:r>
            <a:r>
              <a:rPr lang="en-US" sz="1400" dirty="0"/>
              <a:t> [ label="*" ]</a:t>
            </a:r>
          </a:p>
          <a:p>
            <a:r>
              <a:rPr lang="en-US" sz="1400" dirty="0"/>
              <a:t>}</a:t>
            </a:r>
          </a:p>
        </p:txBody>
      </p:sp>
      <p:pic>
        <p:nvPicPr>
          <p:cNvPr id="6" name="Picture 5" descr="A close up of text on a black background&#10;&#10;Description generated with high confidence">
            <a:extLst>
              <a:ext uri="{FF2B5EF4-FFF2-40B4-BE49-F238E27FC236}">
                <a16:creationId xmlns:a16="http://schemas.microsoft.com/office/drawing/2014/main" id="{9F17ECE8-1E66-40EF-9951-868A7C90F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314" y="2882449"/>
            <a:ext cx="2928285" cy="290569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39483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22F65-CEAB-4CDD-BCDE-2F2004D2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491" y="428548"/>
            <a:ext cx="6251303" cy="1049235"/>
          </a:xfrm>
        </p:spPr>
        <p:txBody>
          <a:bodyPr/>
          <a:lstStyle/>
          <a:p>
            <a:r>
              <a:rPr lang="en-US" dirty="0"/>
              <a:t>Entity Relationships</a:t>
            </a:r>
          </a:p>
        </p:txBody>
      </p:sp>
      <p:pic>
        <p:nvPicPr>
          <p:cNvPr id="4098" name="Picture 2" descr="Model_MissingPersons">
            <a:extLst>
              <a:ext uri="{FF2B5EF4-FFF2-40B4-BE49-F238E27FC236}">
                <a16:creationId xmlns:a16="http://schemas.microsoft.com/office/drawing/2014/main" id="{E5BEC649-F392-4D99-AE9C-EC4DE1D2B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574" y="1955832"/>
            <a:ext cx="5934075" cy="373856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313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80813-DCD1-4618-937D-BA2BCB445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5825" y="171740"/>
            <a:ext cx="7366636" cy="1261773"/>
          </a:xfrm>
        </p:spPr>
        <p:txBody>
          <a:bodyPr>
            <a:noAutofit/>
          </a:bodyPr>
          <a:lstStyle/>
          <a:p>
            <a:r>
              <a:rPr lang="en-US" sz="4400" dirty="0"/>
              <a:t>3 Mathematical Concepts</a:t>
            </a:r>
            <a:br>
              <a:rPr lang="en-US" sz="4400" dirty="0"/>
            </a:br>
            <a:r>
              <a:rPr lang="en-US" sz="4400" dirty="0"/>
              <a:t>Every Developer Should Know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7BC677-1A57-4C4E-9076-710CD199D6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716" y="4624388"/>
            <a:ext cx="2547484" cy="1170314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fr-FR" sz="2000" dirty="0"/>
              <a:t>Michael L Perry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fr-FR" sz="2000" dirty="0"/>
              <a:t>@</a:t>
            </a:r>
            <a:r>
              <a:rPr lang="fr-FR" sz="2000" dirty="0" err="1"/>
              <a:t>MichaelLPerry</a:t>
            </a:r>
            <a:endParaRPr lang="fr-FR" sz="2000" dirty="0"/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fr-FR" sz="2000" dirty="0"/>
              <a:t>michael@qedcode.com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3A7D1F-F756-4909-9D3F-54BA6C732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317" y="1701303"/>
            <a:ext cx="5667416" cy="401481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74629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D95AA-DBD1-4B7F-B18A-3CA57A399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FA3F73C-967F-4BA7-B357-FE9130C4F9D8}"/>
              </a:ext>
            </a:extLst>
          </p:cNvPr>
          <p:cNvSpPr/>
          <p:nvPr/>
        </p:nvSpPr>
        <p:spPr>
          <a:xfrm>
            <a:off x="1545661" y="2525044"/>
            <a:ext cx="937608" cy="51522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0B06330-F85A-4DAA-8DD4-8420C834D3F5}"/>
              </a:ext>
            </a:extLst>
          </p:cNvPr>
          <p:cNvSpPr/>
          <p:nvPr/>
        </p:nvSpPr>
        <p:spPr>
          <a:xfrm>
            <a:off x="979383" y="3806132"/>
            <a:ext cx="993307" cy="575561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C70E338-E9DE-4BF8-8FC7-CF7DBC2DAA8F}"/>
              </a:ext>
            </a:extLst>
          </p:cNvPr>
          <p:cNvSpPr/>
          <p:nvPr/>
        </p:nvSpPr>
        <p:spPr>
          <a:xfrm>
            <a:off x="2747842" y="3662242"/>
            <a:ext cx="1127914" cy="67303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5CBD7EA-1BEE-488D-981D-EE5BBA6113F7}"/>
              </a:ext>
            </a:extLst>
          </p:cNvPr>
          <p:cNvSpPr/>
          <p:nvPr/>
        </p:nvSpPr>
        <p:spPr>
          <a:xfrm>
            <a:off x="2218696" y="5212544"/>
            <a:ext cx="1076857" cy="552353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7BFFC23-95C3-4D97-B6EA-572FC1E5822B}"/>
              </a:ext>
            </a:extLst>
          </p:cNvPr>
          <p:cNvCxnSpPr/>
          <p:nvPr/>
        </p:nvCxnSpPr>
        <p:spPr>
          <a:xfrm flipV="1">
            <a:off x="1596719" y="3147021"/>
            <a:ext cx="213515" cy="468804"/>
          </a:xfrm>
          <a:prstGeom prst="straightConnector1">
            <a:avLst/>
          </a:prstGeom>
          <a:ln w="22225">
            <a:solidFill>
              <a:schemeClr val="accent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2D3E9E3-0D8A-4BBF-91E9-BADCE43B14D0}"/>
              </a:ext>
            </a:extLst>
          </p:cNvPr>
          <p:cNvCxnSpPr/>
          <p:nvPr/>
        </p:nvCxnSpPr>
        <p:spPr>
          <a:xfrm flipH="1" flipV="1">
            <a:off x="2330095" y="3051868"/>
            <a:ext cx="584845" cy="610374"/>
          </a:xfrm>
          <a:prstGeom prst="straightConnector1">
            <a:avLst/>
          </a:prstGeom>
          <a:ln w="22225">
            <a:solidFill>
              <a:schemeClr val="accent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528624-CF5B-4DE8-ACCB-04A65100C894}"/>
              </a:ext>
            </a:extLst>
          </p:cNvPr>
          <p:cNvCxnSpPr/>
          <p:nvPr/>
        </p:nvCxnSpPr>
        <p:spPr>
          <a:xfrm flipH="1" flipV="1">
            <a:off x="1703476" y="4468724"/>
            <a:ext cx="580203" cy="743820"/>
          </a:xfrm>
          <a:prstGeom prst="straightConnector1">
            <a:avLst/>
          </a:prstGeom>
          <a:ln w="22225">
            <a:solidFill>
              <a:schemeClr val="accent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FF59E30-1412-40B6-BD4C-216DD5B631E9}"/>
              </a:ext>
            </a:extLst>
          </p:cNvPr>
          <p:cNvCxnSpPr/>
          <p:nvPr/>
        </p:nvCxnSpPr>
        <p:spPr>
          <a:xfrm flipV="1">
            <a:off x="2914940" y="4414185"/>
            <a:ext cx="241365" cy="733376"/>
          </a:xfrm>
          <a:prstGeom prst="straightConnector1">
            <a:avLst/>
          </a:prstGeom>
          <a:ln w="22225">
            <a:solidFill>
              <a:schemeClr val="accent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B03837A-32A6-405C-9881-1CF32E80308E}"/>
              </a:ext>
            </a:extLst>
          </p:cNvPr>
          <p:cNvSpPr txBox="1"/>
          <p:nvPr/>
        </p:nvSpPr>
        <p:spPr>
          <a:xfrm>
            <a:off x="4324350" y="2100263"/>
            <a:ext cx="3938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Any two vertices that have no path from one to the other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23E367-EF7C-45F2-AFB5-743F39892B73}"/>
              </a:ext>
            </a:extLst>
          </p:cNvPr>
          <p:cNvSpPr txBox="1"/>
          <p:nvPr/>
        </p:nvSpPr>
        <p:spPr>
          <a:xfrm>
            <a:off x="5071431" y="3429000"/>
            <a:ext cx="1417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 and C are concurrent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DCDC81DA-67D2-4451-8440-67C72CCBB400}"/>
              </a:ext>
            </a:extLst>
          </p:cNvPr>
          <p:cNvSpPr txBox="1">
            <a:spLocks/>
          </p:cNvSpPr>
          <p:nvPr/>
        </p:nvSpPr>
        <p:spPr>
          <a:xfrm>
            <a:off x="5071431" y="4236536"/>
            <a:ext cx="2965631" cy="152836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6858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Opportunity for parallelism</a:t>
            </a:r>
          </a:p>
          <a:p>
            <a:r>
              <a:rPr lang="en-US" dirty="0"/>
              <a:t>Chance of introducing a Cartesian product</a:t>
            </a:r>
          </a:p>
        </p:txBody>
      </p:sp>
    </p:spTree>
    <p:extLst>
      <p:ext uri="{BB962C8B-B14F-4D97-AF65-F5344CB8AC3E}">
        <p14:creationId xmlns:p14="http://schemas.microsoft.com/office/powerpoint/2010/main" val="2801967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BDE542-F820-4401-A598-40021D827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808" y="1489718"/>
            <a:ext cx="3720331" cy="329249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DC5F18-44BC-4335-A80D-BF232234E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684" y="1474970"/>
            <a:ext cx="3119299" cy="3152742"/>
          </a:xfrm>
        </p:spPr>
        <p:txBody>
          <a:bodyPr anchor="ctr">
            <a:normAutofit/>
          </a:bodyPr>
          <a:lstStyle/>
          <a:p>
            <a:r>
              <a:rPr lang="en-US" dirty="0"/>
              <a:t>Calculations</a:t>
            </a:r>
          </a:p>
        </p:txBody>
      </p:sp>
    </p:spTree>
    <p:extLst>
      <p:ext uri="{BB962C8B-B14F-4D97-AF65-F5344CB8AC3E}">
        <p14:creationId xmlns:p14="http://schemas.microsoft.com/office/powerpoint/2010/main" val="8456114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3A992E1B-AAEE-4435-8F48-8C88BE55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lose up of a map&#10;&#10;Description generated with high confidence">
            <a:extLst>
              <a:ext uri="{FF2B5EF4-FFF2-40B4-BE49-F238E27FC236}">
                <a16:creationId xmlns:a16="http://schemas.microsoft.com/office/drawing/2014/main" id="{82D2E2F5-CBDC-4301-861D-F681F13859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59" b="13874"/>
          <a:stretch/>
        </p:blipFill>
        <p:spPr>
          <a:xfrm>
            <a:off x="482600" y="643467"/>
            <a:ext cx="8178799" cy="5571066"/>
          </a:xfrm>
          <a:prstGeom prst="rect">
            <a:avLst/>
          </a:prstGeom>
        </p:spPr>
      </p:pic>
      <p:sp>
        <p:nvSpPr>
          <p:cNvPr id="12" name="Rectangle 8">
            <a:extLst>
              <a:ext uri="{FF2B5EF4-FFF2-40B4-BE49-F238E27FC236}">
                <a16:creationId xmlns:a16="http://schemas.microsoft.com/office/drawing/2014/main" id="{476C2E52-E592-4F3F-BC13-5BD8518E2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669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BDE542-F820-4401-A598-40021D827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808" y="1489718"/>
            <a:ext cx="3720331" cy="329249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DC5F18-44BC-4335-A80D-BF232234E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684" y="1474970"/>
            <a:ext cx="3119299" cy="3152742"/>
          </a:xfrm>
        </p:spPr>
        <p:txBody>
          <a:bodyPr anchor="ctr">
            <a:normAutofit/>
          </a:bodyPr>
          <a:lstStyle/>
          <a:p>
            <a:r>
              <a:rPr lang="en-US" dirty="0"/>
              <a:t>Calculations</a:t>
            </a:r>
          </a:p>
        </p:txBody>
      </p:sp>
    </p:spTree>
    <p:extLst>
      <p:ext uri="{BB962C8B-B14F-4D97-AF65-F5344CB8AC3E}">
        <p14:creationId xmlns:p14="http://schemas.microsoft.com/office/powerpoint/2010/main" val="1158485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D95AA-DBD1-4B7F-B18A-3CA57A399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Topological Order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FA3F73C-967F-4BA7-B357-FE9130C4F9D8}"/>
              </a:ext>
            </a:extLst>
          </p:cNvPr>
          <p:cNvSpPr/>
          <p:nvPr/>
        </p:nvSpPr>
        <p:spPr>
          <a:xfrm>
            <a:off x="1545661" y="2525044"/>
            <a:ext cx="937608" cy="51522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0B06330-F85A-4DAA-8DD4-8420C834D3F5}"/>
              </a:ext>
            </a:extLst>
          </p:cNvPr>
          <p:cNvSpPr/>
          <p:nvPr/>
        </p:nvSpPr>
        <p:spPr>
          <a:xfrm>
            <a:off x="979383" y="3806132"/>
            <a:ext cx="993307" cy="575561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C70E338-E9DE-4BF8-8FC7-CF7DBC2DAA8F}"/>
              </a:ext>
            </a:extLst>
          </p:cNvPr>
          <p:cNvSpPr/>
          <p:nvPr/>
        </p:nvSpPr>
        <p:spPr>
          <a:xfrm>
            <a:off x="2747842" y="3662242"/>
            <a:ext cx="1127914" cy="67303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5CBD7EA-1BEE-488D-981D-EE5BBA6113F7}"/>
              </a:ext>
            </a:extLst>
          </p:cNvPr>
          <p:cNvSpPr/>
          <p:nvPr/>
        </p:nvSpPr>
        <p:spPr>
          <a:xfrm>
            <a:off x="2218696" y="5212544"/>
            <a:ext cx="1076857" cy="552353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7BFFC23-95C3-4D97-B6EA-572FC1E5822B}"/>
              </a:ext>
            </a:extLst>
          </p:cNvPr>
          <p:cNvCxnSpPr/>
          <p:nvPr/>
        </p:nvCxnSpPr>
        <p:spPr>
          <a:xfrm flipV="1">
            <a:off x="1596719" y="3147021"/>
            <a:ext cx="213515" cy="468804"/>
          </a:xfrm>
          <a:prstGeom prst="straightConnector1">
            <a:avLst/>
          </a:prstGeom>
          <a:ln w="22225">
            <a:solidFill>
              <a:schemeClr val="accent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2D3E9E3-0D8A-4BBF-91E9-BADCE43B14D0}"/>
              </a:ext>
            </a:extLst>
          </p:cNvPr>
          <p:cNvCxnSpPr/>
          <p:nvPr/>
        </p:nvCxnSpPr>
        <p:spPr>
          <a:xfrm flipH="1" flipV="1">
            <a:off x="2330095" y="3051868"/>
            <a:ext cx="584845" cy="610374"/>
          </a:xfrm>
          <a:prstGeom prst="straightConnector1">
            <a:avLst/>
          </a:prstGeom>
          <a:ln w="22225">
            <a:solidFill>
              <a:schemeClr val="accent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528624-CF5B-4DE8-ACCB-04A65100C894}"/>
              </a:ext>
            </a:extLst>
          </p:cNvPr>
          <p:cNvCxnSpPr/>
          <p:nvPr/>
        </p:nvCxnSpPr>
        <p:spPr>
          <a:xfrm flipH="1" flipV="1">
            <a:off x="1703476" y="4468724"/>
            <a:ext cx="580203" cy="743820"/>
          </a:xfrm>
          <a:prstGeom prst="straightConnector1">
            <a:avLst/>
          </a:prstGeom>
          <a:ln w="22225">
            <a:solidFill>
              <a:schemeClr val="accent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FF59E30-1412-40B6-BD4C-216DD5B631E9}"/>
              </a:ext>
            </a:extLst>
          </p:cNvPr>
          <p:cNvCxnSpPr/>
          <p:nvPr/>
        </p:nvCxnSpPr>
        <p:spPr>
          <a:xfrm flipV="1">
            <a:off x="2914940" y="4414185"/>
            <a:ext cx="241365" cy="733376"/>
          </a:xfrm>
          <a:prstGeom prst="straightConnector1">
            <a:avLst/>
          </a:prstGeom>
          <a:ln w="22225">
            <a:solidFill>
              <a:schemeClr val="accent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B03837A-32A6-405C-9881-1CF32E80308E}"/>
              </a:ext>
            </a:extLst>
          </p:cNvPr>
          <p:cNvSpPr txBox="1"/>
          <p:nvPr/>
        </p:nvSpPr>
        <p:spPr>
          <a:xfrm>
            <a:off x="4324350" y="2100263"/>
            <a:ext cx="3938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Any sequence of the nodes such that the tail of each edge appears before the head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4119F7-4B0B-4EAA-A7EA-CF7D75273179}"/>
              </a:ext>
            </a:extLst>
          </p:cNvPr>
          <p:cNvSpPr txBox="1"/>
          <p:nvPr/>
        </p:nvSpPr>
        <p:spPr>
          <a:xfrm>
            <a:off x="5691188" y="3429000"/>
            <a:ext cx="4143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  <a:p>
            <a:r>
              <a:rPr lang="en-US" dirty="0"/>
              <a:t>B</a:t>
            </a:r>
          </a:p>
          <a:p>
            <a:r>
              <a:rPr lang="en-US" dirty="0"/>
              <a:t>C</a:t>
            </a:r>
          </a:p>
          <a:p>
            <a:r>
              <a:rPr lang="en-US" dirty="0"/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E63DDF-5D23-4CAB-B4FA-84F4EFD6C6A0}"/>
              </a:ext>
            </a:extLst>
          </p:cNvPr>
          <p:cNvSpPr txBox="1"/>
          <p:nvPr/>
        </p:nvSpPr>
        <p:spPr>
          <a:xfrm>
            <a:off x="6460465" y="3429000"/>
            <a:ext cx="4143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  <a:p>
            <a:r>
              <a:rPr lang="en-US" dirty="0"/>
              <a:t>C</a:t>
            </a:r>
          </a:p>
          <a:p>
            <a:r>
              <a:rPr lang="en-US" dirty="0"/>
              <a:t>B</a:t>
            </a:r>
          </a:p>
          <a:p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80495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11D0A-74CA-414A-82CC-C02C6AAAE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491" y="174995"/>
            <a:ext cx="6251303" cy="1049235"/>
          </a:xfrm>
        </p:spPr>
        <p:txBody>
          <a:bodyPr/>
          <a:lstStyle/>
          <a:p>
            <a:r>
              <a:rPr lang="en-US" dirty="0"/>
              <a:t>Historical Facts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BCB26E-6E82-4F64-A00F-67BC2D0E3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2" y="1205523"/>
            <a:ext cx="7381876" cy="444695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57613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7D80F3-78D1-4663-A535-3693BB0EB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3841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038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7D80F3-78D1-4663-A535-3693BB0EB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40178" y="0"/>
            <a:ext cx="113841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702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11D0A-74CA-414A-82CC-C02C6AAAE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491" y="174995"/>
            <a:ext cx="6251303" cy="1049235"/>
          </a:xfrm>
        </p:spPr>
        <p:txBody>
          <a:bodyPr/>
          <a:lstStyle/>
          <a:p>
            <a:r>
              <a:rPr lang="en-US" dirty="0"/>
              <a:t>Historical Facts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BCB26E-6E82-4F64-A00F-67BC2D0E3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2" y="1205523"/>
            <a:ext cx="7381876" cy="444695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1957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D95AA-DBD1-4B7F-B18A-3CA57A399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FA3F73C-967F-4BA7-B357-FE9130C4F9D8}"/>
              </a:ext>
            </a:extLst>
          </p:cNvPr>
          <p:cNvSpPr/>
          <p:nvPr/>
        </p:nvSpPr>
        <p:spPr>
          <a:xfrm>
            <a:off x="1545661" y="2525044"/>
            <a:ext cx="937608" cy="51522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0B06330-F85A-4DAA-8DD4-8420C834D3F5}"/>
              </a:ext>
            </a:extLst>
          </p:cNvPr>
          <p:cNvSpPr/>
          <p:nvPr/>
        </p:nvSpPr>
        <p:spPr>
          <a:xfrm>
            <a:off x="979383" y="3806132"/>
            <a:ext cx="993307" cy="575561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C70E338-E9DE-4BF8-8FC7-CF7DBC2DAA8F}"/>
              </a:ext>
            </a:extLst>
          </p:cNvPr>
          <p:cNvSpPr/>
          <p:nvPr/>
        </p:nvSpPr>
        <p:spPr>
          <a:xfrm>
            <a:off x="2747842" y="3662242"/>
            <a:ext cx="1127914" cy="67303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5CBD7EA-1BEE-488D-981D-EE5BBA6113F7}"/>
              </a:ext>
            </a:extLst>
          </p:cNvPr>
          <p:cNvSpPr/>
          <p:nvPr/>
        </p:nvSpPr>
        <p:spPr>
          <a:xfrm>
            <a:off x="2218696" y="5212544"/>
            <a:ext cx="1076857" cy="552353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7BFFC23-95C3-4D97-B6EA-572FC1E5822B}"/>
              </a:ext>
            </a:extLst>
          </p:cNvPr>
          <p:cNvCxnSpPr/>
          <p:nvPr/>
        </p:nvCxnSpPr>
        <p:spPr>
          <a:xfrm flipV="1">
            <a:off x="1596719" y="3147021"/>
            <a:ext cx="213515" cy="468804"/>
          </a:xfrm>
          <a:prstGeom prst="straightConnector1">
            <a:avLst/>
          </a:prstGeom>
          <a:ln w="22225">
            <a:solidFill>
              <a:schemeClr val="accent6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2D3E9E3-0D8A-4BBF-91E9-BADCE43B14D0}"/>
              </a:ext>
            </a:extLst>
          </p:cNvPr>
          <p:cNvCxnSpPr/>
          <p:nvPr/>
        </p:nvCxnSpPr>
        <p:spPr>
          <a:xfrm flipH="1" flipV="1">
            <a:off x="2330095" y="3051868"/>
            <a:ext cx="584845" cy="610374"/>
          </a:xfrm>
          <a:prstGeom prst="straightConnector1">
            <a:avLst/>
          </a:prstGeom>
          <a:ln w="22225">
            <a:solidFill>
              <a:schemeClr val="accent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528624-CF5B-4DE8-ACCB-04A65100C894}"/>
              </a:ext>
            </a:extLst>
          </p:cNvPr>
          <p:cNvCxnSpPr>
            <a:cxnSpLocks/>
          </p:cNvCxnSpPr>
          <p:nvPr/>
        </p:nvCxnSpPr>
        <p:spPr>
          <a:xfrm flipV="1">
            <a:off x="2052810" y="3998760"/>
            <a:ext cx="569707" cy="30404"/>
          </a:xfrm>
          <a:prstGeom prst="straightConnector1">
            <a:avLst/>
          </a:prstGeom>
          <a:ln w="22225">
            <a:solidFill>
              <a:schemeClr val="accent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FF59E30-1412-40B6-BD4C-216DD5B631E9}"/>
              </a:ext>
            </a:extLst>
          </p:cNvPr>
          <p:cNvCxnSpPr/>
          <p:nvPr/>
        </p:nvCxnSpPr>
        <p:spPr>
          <a:xfrm flipV="1">
            <a:off x="2914940" y="4414185"/>
            <a:ext cx="241365" cy="733376"/>
          </a:xfrm>
          <a:prstGeom prst="straightConnector1">
            <a:avLst/>
          </a:prstGeom>
          <a:ln w="22225">
            <a:solidFill>
              <a:schemeClr val="accent6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B03837A-32A6-405C-9881-1CF32E80308E}"/>
              </a:ext>
            </a:extLst>
          </p:cNvPr>
          <p:cNvSpPr txBox="1"/>
          <p:nvPr/>
        </p:nvSpPr>
        <p:spPr>
          <a:xfrm>
            <a:off x="4324350" y="2100263"/>
            <a:ext cx="3938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directed graph with no cycles is a Directed Acyclic Graph (DAG)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071EE82B-3C3A-4110-A7C6-DA214AF5CAE1}"/>
              </a:ext>
            </a:extLst>
          </p:cNvPr>
          <p:cNvSpPr txBox="1">
            <a:spLocks/>
          </p:cNvSpPr>
          <p:nvPr/>
        </p:nvSpPr>
        <p:spPr>
          <a:xfrm>
            <a:off x="4746246" y="3051868"/>
            <a:ext cx="2965631" cy="152836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6858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6858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Has a topological order</a:t>
            </a:r>
          </a:p>
          <a:p>
            <a:r>
              <a:rPr lang="en-US" dirty="0"/>
              <a:t>Is constructible by repeatedly adding immutable vertices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3BEA2DB-4EED-47AC-BC97-A5A844091DB1}"/>
              </a:ext>
            </a:extLst>
          </p:cNvPr>
          <p:cNvCxnSpPr>
            <a:cxnSpLocks/>
          </p:cNvCxnSpPr>
          <p:nvPr/>
        </p:nvCxnSpPr>
        <p:spPr>
          <a:xfrm flipV="1">
            <a:off x="2052810" y="3998760"/>
            <a:ext cx="569707" cy="30404"/>
          </a:xfrm>
          <a:prstGeom prst="straightConnector1">
            <a:avLst/>
          </a:prstGeom>
          <a:ln w="22225">
            <a:solidFill>
              <a:schemeClr val="accent6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086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72B73-EC27-4EA5-ABAC-7B169A33B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 is Useful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0531A-EB8D-499A-A103-4C6F74B61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  <a:p>
            <a:r>
              <a:rPr lang="en-US" dirty="0"/>
              <a:t>Games</a:t>
            </a:r>
          </a:p>
          <a:p>
            <a:r>
              <a:rPr lang="en-US" dirty="0"/>
              <a:t>…</a:t>
            </a:r>
          </a:p>
          <a:p>
            <a:r>
              <a:rPr lang="en-US" altLang="ja-JP" dirty="0"/>
              <a:t>¯\_(</a:t>
            </a:r>
            <a:r>
              <a:rPr lang="ja-JP" altLang="en-US" dirty="0"/>
              <a:t>ツ</a:t>
            </a:r>
            <a:r>
              <a:rPr lang="en-US" altLang="ja-JP" dirty="0"/>
              <a:t>)_/¯</a:t>
            </a:r>
          </a:p>
          <a:p>
            <a:r>
              <a:rPr lang="en-US" dirty="0"/>
              <a:t>All Software</a:t>
            </a:r>
          </a:p>
        </p:txBody>
      </p:sp>
    </p:spTree>
    <p:extLst>
      <p:ext uri="{BB962C8B-B14F-4D97-AF65-F5344CB8AC3E}">
        <p14:creationId xmlns:p14="http://schemas.microsoft.com/office/powerpoint/2010/main" val="2943823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80813-DCD1-4618-937D-BA2BCB445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5825" y="171740"/>
            <a:ext cx="7366636" cy="1261773"/>
          </a:xfrm>
        </p:spPr>
        <p:txBody>
          <a:bodyPr>
            <a:noAutofit/>
          </a:bodyPr>
          <a:lstStyle/>
          <a:p>
            <a:r>
              <a:rPr lang="en-US" sz="4400" dirty="0"/>
              <a:t>3 Mathematical Concepts</a:t>
            </a:r>
            <a:br>
              <a:rPr lang="en-US" sz="4400" dirty="0"/>
            </a:br>
            <a:r>
              <a:rPr lang="en-US" sz="4400" dirty="0"/>
              <a:t>Every Developer Should Know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7BC677-1A57-4C4E-9076-710CD199D6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716" y="4624388"/>
            <a:ext cx="2547484" cy="1170314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fr-FR" sz="2000" dirty="0"/>
              <a:t>Michael L Perry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fr-FR" sz="2000" dirty="0"/>
              <a:t>@</a:t>
            </a:r>
            <a:r>
              <a:rPr lang="fr-FR" sz="2000" dirty="0" err="1"/>
              <a:t>MichaelLPerry</a:t>
            </a:r>
            <a:endParaRPr lang="fr-FR" sz="2000" dirty="0"/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fr-FR" sz="2000" dirty="0"/>
              <a:t>michael@qedcode.com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44C1E5-3749-4BBC-B5B8-E036DC7970A7}"/>
              </a:ext>
            </a:extLst>
          </p:cNvPr>
          <p:cNvSpPr txBox="1"/>
          <p:nvPr/>
        </p:nvSpPr>
        <p:spPr>
          <a:xfrm>
            <a:off x="2924224" y="1726685"/>
            <a:ext cx="566278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Predicate Calculus</a:t>
            </a:r>
          </a:p>
          <a:p>
            <a:pPr lvl="1"/>
            <a:r>
              <a:rPr lang="en-US" sz="2400" dirty="0"/>
              <a:t>Ernest Nagel, Gödel's Proof</a:t>
            </a:r>
          </a:p>
          <a:p>
            <a:pPr lvl="1"/>
            <a:r>
              <a:rPr lang="en-US" sz="2400" dirty="0"/>
              <a:t>Charles </a:t>
            </a:r>
            <a:r>
              <a:rPr lang="en-US" sz="2400" dirty="0" err="1"/>
              <a:t>Petzold</a:t>
            </a:r>
            <a:r>
              <a:rPr lang="en-US" sz="2400" dirty="0"/>
              <a:t>, The Annotated Turing</a:t>
            </a:r>
          </a:p>
          <a:p>
            <a:pPr lvl="1"/>
            <a:r>
              <a:rPr lang="en-US" sz="2400" dirty="0"/>
              <a:t>Bertrand Meyer, OOSC</a:t>
            </a:r>
          </a:p>
          <a:p>
            <a:pPr lvl="1"/>
            <a:endParaRPr lang="en-US" sz="2000" dirty="0"/>
          </a:p>
          <a:p>
            <a:r>
              <a:rPr lang="en-US" sz="3200" dirty="0"/>
              <a:t>Degrees of Freedom</a:t>
            </a:r>
          </a:p>
          <a:p>
            <a:r>
              <a:rPr lang="en-US" sz="3200" dirty="0"/>
              <a:t>	</a:t>
            </a:r>
            <a:r>
              <a:rPr lang="en-US" sz="2400" dirty="0"/>
              <a:t>Assisticant</a:t>
            </a:r>
          </a:p>
          <a:p>
            <a:endParaRPr lang="en-US" sz="2800" dirty="0"/>
          </a:p>
          <a:p>
            <a:r>
              <a:rPr lang="en-US" sz="3200" dirty="0"/>
              <a:t>Directed Graphs</a:t>
            </a:r>
          </a:p>
          <a:p>
            <a:r>
              <a:rPr lang="en-US" sz="3200" dirty="0"/>
              <a:t>	</a:t>
            </a:r>
            <a:r>
              <a:rPr lang="en-US" sz="2400" dirty="0"/>
              <a:t>Graphviz.org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65268A-CFED-44D9-9D40-43E88F0C5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16" y="2667945"/>
            <a:ext cx="3096725" cy="66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33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80813-DCD1-4618-937D-BA2BCB445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5825" y="171740"/>
            <a:ext cx="7366636" cy="1261773"/>
          </a:xfrm>
        </p:spPr>
        <p:txBody>
          <a:bodyPr>
            <a:noAutofit/>
          </a:bodyPr>
          <a:lstStyle/>
          <a:p>
            <a:r>
              <a:rPr lang="en-US" sz="4400" dirty="0"/>
              <a:t>3 Mathematical Concepts</a:t>
            </a:r>
            <a:br>
              <a:rPr lang="en-US" sz="4400" dirty="0"/>
            </a:br>
            <a:r>
              <a:rPr lang="en-US" sz="4400" b="1" u="sng" dirty="0"/>
              <a:t>Every</a:t>
            </a:r>
            <a:r>
              <a:rPr lang="en-US" sz="4400" dirty="0"/>
              <a:t> Developer Should Know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7BC677-1A57-4C4E-9076-710CD199D6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716" y="4624388"/>
            <a:ext cx="2547484" cy="1170314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fr-FR" sz="2000" dirty="0"/>
              <a:t>Michael L Perry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fr-FR" sz="2000" dirty="0"/>
              <a:t>@</a:t>
            </a:r>
            <a:r>
              <a:rPr lang="fr-FR" sz="2000" dirty="0" err="1"/>
              <a:t>MichaelLPerry</a:t>
            </a:r>
            <a:endParaRPr lang="fr-FR" sz="2000" dirty="0"/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fr-FR" sz="2000" dirty="0"/>
              <a:t>michael@qedcode.com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3A7D1F-F756-4909-9D3F-54BA6C732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317" y="1701303"/>
            <a:ext cx="5667416" cy="401481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3299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E6E00-EAA0-45D1-B161-F2AA3059F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Signed by the Author!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32CF88-11E3-4CD1-9CE4-130B6DDFA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6890" y="2016125"/>
            <a:ext cx="3403871" cy="344963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2356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B25638D-3D06-41D1-8060-4D2707C60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22291"/>
            <a:ext cx="9144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8161BB1E-0062-4056-AB94-121EF614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9144000" cy="742950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FBC01E2-D629-4319-B5CB-BFA461B8C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8142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6E47C6FC-DCEE-417B-AAC9-68D636FE171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808" y="1419961"/>
            <a:ext cx="3720331" cy="343200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629E23-939F-468D-9D23-101F4770A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462" y="962901"/>
            <a:ext cx="3128610" cy="4319267"/>
          </a:xfrm>
        </p:spPr>
        <p:txBody>
          <a:bodyPr vert="horz" lIns="91440" tIns="45720" rIns="91440" bIns="0" rtlCol="0" anchor="ctr">
            <a:normAutofit/>
          </a:bodyPr>
          <a:lstStyle/>
          <a:p>
            <a:pPr defTabSz="914400"/>
            <a:r>
              <a:rPr lang="en-US" dirty="0"/>
              <a:t>Alan Turing</a:t>
            </a:r>
            <a:br>
              <a:rPr lang="en-US" dirty="0"/>
            </a:br>
            <a:r>
              <a:rPr lang="en-US" sz="3200" dirty="0"/>
              <a:t>(1912-1954)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1441662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B25638D-3D06-41D1-8060-4D2707C60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22291"/>
            <a:ext cx="9144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8161BB1E-0062-4056-AB94-121EF614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9144000" cy="742950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FBC01E2-D629-4319-B5CB-BFA461B8C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8142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D72924F0-2F34-414D-85F2-6D75A4FA52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10517" y="1485067"/>
            <a:ext cx="2669193" cy="330179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DF46CF-2D97-4A5F-B0FF-FD8B8BF93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9480" y="962901"/>
            <a:ext cx="3632236" cy="4342475"/>
          </a:xfrm>
        </p:spPr>
        <p:txBody>
          <a:bodyPr vert="horz" lIns="91440" tIns="45720" rIns="91440" bIns="0" rtlCol="0" anchor="ctr">
            <a:normAutofit/>
          </a:bodyPr>
          <a:lstStyle/>
          <a:p>
            <a:pPr defTabSz="914400"/>
            <a:r>
              <a:rPr lang="en-US" dirty="0"/>
              <a:t>Alonzo Church</a:t>
            </a:r>
            <a:br>
              <a:rPr lang="en-US" dirty="0"/>
            </a:br>
            <a:r>
              <a:rPr lang="en-US" sz="3200" dirty="0"/>
              <a:t>(1903-1995)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0718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43BFDE"/>
      </a:accent6>
      <a:hlink>
        <a:srgbClr val="FBAE29"/>
      </a:hlink>
      <a:folHlink>
        <a:srgbClr val="EDC47E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2314</TotalTime>
  <Words>1073</Words>
  <Application>Microsoft Office PowerPoint</Application>
  <PresentationFormat>On-screen Show (4:3)</PresentationFormat>
  <Paragraphs>320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ＭＳ Ｐゴシック</vt:lpstr>
      <vt:lpstr>Arial</vt:lpstr>
      <vt:lpstr>Calibri</vt:lpstr>
      <vt:lpstr>Cambria Math</vt:lpstr>
      <vt:lpstr>Consolas</vt:lpstr>
      <vt:lpstr>Garamond</vt:lpstr>
      <vt:lpstr>Gallery</vt:lpstr>
      <vt:lpstr>Office Theme</vt:lpstr>
      <vt:lpstr>3 Mathematical Concepts Every Developer Should Know</vt:lpstr>
      <vt:lpstr>PowerPoint Presentation</vt:lpstr>
      <vt:lpstr>pluralsight.com/live</vt:lpstr>
      <vt:lpstr>3 Mathematical Concepts Every Developer Should Know</vt:lpstr>
      <vt:lpstr>Math is Useful For</vt:lpstr>
      <vt:lpstr>3 Mathematical Concepts Every Developer Should Know</vt:lpstr>
      <vt:lpstr>Signed by the Author!</vt:lpstr>
      <vt:lpstr>Alan Turing (1912-1954)</vt:lpstr>
      <vt:lpstr>Alonzo Church (1903-1995)</vt:lpstr>
      <vt:lpstr>Kurt Gödel (1906-1978)</vt:lpstr>
      <vt:lpstr>Completeness</vt:lpstr>
      <vt:lpstr>Kurt Gödel 1931</vt:lpstr>
      <vt:lpstr>Entscheidungsproblem</vt:lpstr>
      <vt:lpstr>Kurt Gödel 1931</vt:lpstr>
      <vt:lpstr>Predicate Calculus</vt:lpstr>
      <vt:lpstr>George Boole (1815-1864)</vt:lpstr>
      <vt:lpstr>Boolean Algebra</vt:lpstr>
      <vt:lpstr>PowerPoint Presentation</vt:lpstr>
      <vt:lpstr>PowerPoint Presentation</vt:lpstr>
      <vt:lpstr>PowerPoint Presentation</vt:lpstr>
      <vt:lpstr>PowerPoint Presentation</vt:lpstr>
      <vt:lpstr>Bertrand Meyer, Object Oriented Software Construction</vt:lpstr>
      <vt:lpstr>Unit Tests</vt:lpstr>
      <vt:lpstr>Augustus De Morgan (1806-1871)</vt:lpstr>
      <vt:lpstr>De Morgan’s Theorems</vt:lpstr>
      <vt:lpstr>PowerPoint Presentation</vt:lpstr>
      <vt:lpstr>Quantifiers</vt:lpstr>
      <vt:lpstr>Requirements</vt:lpstr>
      <vt:lpstr>PowerPoint Presentation</vt:lpstr>
      <vt:lpstr>PowerPoint Presentation</vt:lpstr>
      <vt:lpstr>Degrees of Freedom</vt:lpstr>
      <vt:lpstr>Decision Tree</vt:lpstr>
      <vt:lpstr>Degrees of Freedom</vt:lpstr>
      <vt:lpstr>Kinds of Variables</vt:lpstr>
      <vt:lpstr>Three Kinds of State</vt:lpstr>
      <vt:lpstr>Decision Tree</vt:lpstr>
      <vt:lpstr>PowerPoint Presentation</vt:lpstr>
      <vt:lpstr>PowerPoint Presentation</vt:lpstr>
      <vt:lpstr>Entity Relationships</vt:lpstr>
      <vt:lpstr>Concurrency</vt:lpstr>
      <vt:lpstr>Calculations</vt:lpstr>
      <vt:lpstr>PowerPoint Presentation</vt:lpstr>
      <vt:lpstr>Calculations</vt:lpstr>
      <vt:lpstr>Topological Order</vt:lpstr>
      <vt:lpstr>Historical Facts</vt:lpstr>
      <vt:lpstr>PowerPoint Presentation</vt:lpstr>
      <vt:lpstr>PowerPoint Presentation</vt:lpstr>
      <vt:lpstr>Historical Facts</vt:lpstr>
      <vt:lpstr>Cycles</vt:lpstr>
      <vt:lpstr>3 Mathematical Concepts Every Developer Should Know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 Mathematical Concepts Every Developer Should Know</dc:title>
  <dc:creator>Michael Perry</dc:creator>
  <cp:lastModifiedBy>Michael Perry</cp:lastModifiedBy>
  <cp:revision>1</cp:revision>
  <dcterms:created xsi:type="dcterms:W3CDTF">2018-07-11T20:43:12Z</dcterms:created>
  <dcterms:modified xsi:type="dcterms:W3CDTF">2018-07-13T11:53:34Z</dcterms:modified>
</cp:coreProperties>
</file>